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5" r:id="rId15"/>
    <p:sldId id="270" r:id="rId16"/>
    <p:sldId id="272" r:id="rId17"/>
    <p:sldId id="271" r:id="rId18"/>
    <p:sldId id="280" r:id="rId19"/>
    <p:sldId id="274" r:id="rId20"/>
    <p:sldId id="273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10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2F8042C-93A2-4BD6-9BFA-853CC6B1817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0569F3B-8368-43A9-89EC-8317113F77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F8042C-93A2-4BD6-9BFA-853CC6B1817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569F3B-8368-43A9-89EC-8317113F77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F8042C-93A2-4BD6-9BFA-853CC6B1817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569F3B-8368-43A9-89EC-8317113F77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F8042C-93A2-4BD6-9BFA-853CC6B1817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569F3B-8368-43A9-89EC-8317113F77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F8042C-93A2-4BD6-9BFA-853CC6B1817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569F3B-8368-43A9-89EC-8317113F77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F8042C-93A2-4BD6-9BFA-853CC6B1817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569F3B-8368-43A9-89EC-8317113F77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F8042C-93A2-4BD6-9BFA-853CC6B1817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569F3B-8368-43A9-89EC-8317113F77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F8042C-93A2-4BD6-9BFA-853CC6B1817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569F3B-8368-43A9-89EC-8317113F77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F8042C-93A2-4BD6-9BFA-853CC6B1817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569F3B-8368-43A9-89EC-8317113F77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2F8042C-93A2-4BD6-9BFA-853CC6B1817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569F3B-8368-43A9-89EC-8317113F77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2F8042C-93A2-4BD6-9BFA-853CC6B1817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0569F3B-8368-43A9-89EC-8317113F77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2F8042C-93A2-4BD6-9BFA-853CC6B1817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0569F3B-8368-43A9-89EC-8317113F77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file:///C:\Users\&#1043;&#1091;&#1083;&#1100;&#1079;&#1080;&#1088;&#1072;\Desktop\Zvuki_prirody_penie_ptic_-_01_Kukushka_Ivolga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28671"/>
            <a:ext cx="7772400" cy="267178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Урок окружающего мира  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во 2 классе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286256"/>
            <a:ext cx="6400800" cy="2286016"/>
          </a:xfrm>
        </p:spPr>
        <p:txBody>
          <a:bodyPr/>
          <a:lstStyle/>
          <a:p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Ахметханова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М.Ф.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учитель начальных классов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 fontScale="90000"/>
          </a:bodyPr>
          <a:lstStyle/>
          <a:p>
            <a:r>
              <a:rPr lang="ru-RU" sz="5300" dirty="0" smtClean="0">
                <a:latin typeface="Times New Roman" pitchFamily="18" charset="0"/>
                <a:cs typeface="Times New Roman" pitchFamily="18" charset="0"/>
              </a:rPr>
              <a:t>    Хвост с узорами,</a:t>
            </a:r>
            <a:br>
              <a:rPr lang="ru-RU" sz="5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dirty="0" smtClean="0">
                <a:latin typeface="Times New Roman" pitchFamily="18" charset="0"/>
                <a:cs typeface="Times New Roman" pitchFamily="18" charset="0"/>
              </a:rPr>
              <a:t>    Сапоги со шпорами.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101" name="Picture 5" descr="C:\Users\Гульзира\Desktop\i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428868"/>
            <a:ext cx="4433897" cy="378621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071670" y="5072074"/>
            <a:ext cx="2357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i="1" dirty="0" smtClean="0">
                <a:latin typeface="Times New Roman" pitchFamily="18" charset="0"/>
                <a:cs typeface="Times New Roman" pitchFamily="18" charset="0"/>
              </a:rPr>
              <a:t>Петух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Гульзира\Desktop\158635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62772"/>
            <a:ext cx="5786446" cy="399522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9982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Зимою краснеют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На голых ветвях.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Весенней порою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Опять улетят.</a:t>
            </a:r>
            <a:r>
              <a:rPr lang="ru-RU" sz="4800" i="1" dirty="0" smtClean="0"/>
              <a:t>           </a:t>
            </a:r>
            <a:endParaRPr lang="ru-RU" sz="4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0760" y="5143512"/>
            <a:ext cx="3143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0" i="1" dirty="0" smtClean="0">
                <a:latin typeface="Times New Roman" pitchFamily="18" charset="0"/>
                <a:cs typeface="Times New Roman" pitchFamily="18" charset="0"/>
              </a:rPr>
              <a:t>Снегири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На шесте дворец,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Во дворце певец.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(Скворец)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Гульзира\Desktop\i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86050" y="2000240"/>
            <a:ext cx="6110288" cy="4067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2792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Непоседа пёстрая,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Птица длиннохвостая,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Птица говорливая,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Самая болтливая .      </a:t>
            </a:r>
            <a:r>
              <a:rPr lang="ru-RU" sz="4400" i="1" dirty="0" smtClean="0">
                <a:latin typeface="Times New Roman" pitchFamily="18" charset="0"/>
                <a:cs typeface="Times New Roman" pitchFamily="18" charset="0"/>
              </a:rPr>
              <a:t>(Сорока.)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Гульзира\Desktop\mini_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79025" y="2786058"/>
            <a:ext cx="5464975" cy="4071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отлично 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     старайся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                          хорошо </a:t>
            </a:r>
            <a:endParaRPr lang="ru-RU" sz="4800" dirty="0"/>
          </a:p>
        </p:txBody>
      </p:sp>
      <p:pic>
        <p:nvPicPr>
          <p:cNvPr id="4" name="Picture 2" descr="C:\Users\Гульзира\Desktop\128195.doc_html_m29f3bc7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571744"/>
            <a:ext cx="8929718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Птицы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Гульзира\Desktop\i (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643050"/>
            <a:ext cx="7572428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0" dirty="0" smtClean="0">
                <a:latin typeface="Times New Roman" pitchFamily="18" charset="0"/>
                <a:cs typeface="Times New Roman" pitchFamily="18" charset="0"/>
              </a:rPr>
              <a:t>ПЕРЬЕВОЙ ПОКРОВ</a:t>
            </a:r>
            <a:endParaRPr lang="ru-RU" sz="54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Гульзира\Desktop\white-faced-shovel-owl-bird-eye-predator-3840x2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8829" y="3279768"/>
            <a:ext cx="5725171" cy="3578232"/>
          </a:xfrm>
          <a:prstGeom prst="rect">
            <a:avLst/>
          </a:prstGeom>
          <a:noFill/>
        </p:spPr>
      </p:pic>
      <p:pic>
        <p:nvPicPr>
          <p:cNvPr id="10243" name="Picture 3" descr="C:\Users\Гульзира\Desktop\10997_Two-beautiful-little-birds-with-blue-wing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5212162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Гульзира\Desktop\desktop-beautiful-birds-wallpapers-h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6202"/>
            <a:ext cx="5460974" cy="307179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ПАРА КРЫЛЬЕВ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Гульзира\Desktop\orlan_2_60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36249" y="1214422"/>
            <a:ext cx="4607751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800" b="0" dirty="0" err="1" smtClean="0">
                <a:latin typeface="Times New Roman" pitchFamily="18" charset="0"/>
                <a:cs typeface="Times New Roman" pitchFamily="18" charset="0"/>
              </a:rPr>
              <a:t>Физминутка</a:t>
            </a:r>
            <a:endParaRPr lang="ru-RU" sz="8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Гульзира\Desktop\7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857488" y="1574694"/>
            <a:ext cx="3857652" cy="5283306"/>
          </a:xfrm>
          <a:prstGeom prst="rect">
            <a:avLst/>
          </a:prstGeom>
          <a:noFill/>
        </p:spPr>
      </p:pic>
      <p:pic>
        <p:nvPicPr>
          <p:cNvPr id="5" name="Zvuki_prirody_penie_ptic_-_01_Kukushka_Ivolg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Zvuki_prirody_penie_ptic_-_01_Kukushka_Ivolg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6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отлично 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     старайся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                          хорошо </a:t>
            </a:r>
            <a:endParaRPr lang="ru-RU" sz="4800" dirty="0"/>
          </a:p>
        </p:txBody>
      </p:sp>
      <p:pic>
        <p:nvPicPr>
          <p:cNvPr id="4" name="Picture 2" descr="C:\Users\Гульзира\Desktop\128195.doc_html_m29f3bc7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786058"/>
            <a:ext cx="8643966" cy="3371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571744"/>
            <a:ext cx="8229600" cy="3435547"/>
          </a:xfrm>
        </p:spPr>
        <p:txBody>
          <a:bodyPr/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1. Уважай своего товарища.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2. Умей каждого выслушать.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3. Не согласен – предлагай!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 descr="C:\Users\Гульзира\Desktop\slide_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6062" y="-1"/>
            <a:ext cx="9200062" cy="6900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отлично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            старайся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                                 хорошо</a:t>
            </a:r>
            <a:endParaRPr lang="ru-RU" dirty="0"/>
          </a:p>
        </p:txBody>
      </p:sp>
      <p:pic>
        <p:nvPicPr>
          <p:cNvPr id="4" name="Picture 2" descr="C:\Users\Гульзира\Desktop\128195.doc_html_m29f3bc7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786058"/>
            <a:ext cx="8358246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Сегодня я узнал…</a:t>
            </a:r>
          </a:p>
          <a:p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Было трудно…</a:t>
            </a:r>
          </a:p>
          <a:p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Я научился…</a:t>
            </a:r>
          </a:p>
          <a:p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Я смог…</a:t>
            </a:r>
            <a:endParaRPr lang="ru-RU" sz="6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отлично 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     старайся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                          хорошо</a:t>
            </a:r>
            <a:endParaRPr lang="ru-RU" sz="4800" dirty="0"/>
          </a:p>
        </p:txBody>
      </p:sp>
      <p:pic>
        <p:nvPicPr>
          <p:cNvPr id="4" name="Picture 2" descr="C:\Users\Гульзира\Desktop\128195.doc_html_m29f3bc7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928934"/>
            <a:ext cx="8358246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estival.1september.ru/articles/594923/presentation/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" y="0"/>
            <a:ext cx="9064124" cy="679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68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отлично 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     старайся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                          хорошо 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Гульзира\Desktop\128195.doc_html_m29f3bc7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357430"/>
            <a:ext cx="8813648" cy="3071834"/>
          </a:xfrm>
          <a:prstGeom prst="rect">
            <a:avLst/>
          </a:prstGeom>
          <a:noFill/>
        </p:spPr>
      </p:pic>
      <p:pic>
        <p:nvPicPr>
          <p:cNvPr id="5" name="Picture 2" descr="C:\Users\Гульзира\Desktop\128195.doc_html_m29f3bc7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09830"/>
            <a:ext cx="8813648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да</a:t>
            </a:r>
          </a:p>
          <a:p>
            <a:endParaRPr lang="ru-RU" sz="8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нет</a:t>
            </a:r>
            <a:endParaRPr lang="ru-RU" sz="8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500430" y="1714488"/>
            <a:ext cx="1285884" cy="11430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929058" y="4572008"/>
            <a:ext cx="1214446" cy="1143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отлично 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     старайся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                          хорошо  </a:t>
            </a:r>
            <a:endParaRPr lang="ru-RU" sz="4800" dirty="0"/>
          </a:p>
        </p:txBody>
      </p:sp>
      <p:pic>
        <p:nvPicPr>
          <p:cNvPr id="2050" name="Picture 2" descr="C:\Users\Гульзира\Desktop\128195.doc_html_m29f3bc7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2428868"/>
            <a:ext cx="7715304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285720" y="357166"/>
            <a:ext cx="6929454" cy="27146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пресмыкающиеся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072198" y="1500174"/>
            <a:ext cx="2786082" cy="2500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рыбы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021986" y="4429108"/>
            <a:ext cx="5357818" cy="242889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насекомые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0" y="3643314"/>
            <a:ext cx="5143504" cy="2500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земноводные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428604"/>
            <a:ext cx="8072494" cy="914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Щука, сом, карась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714488"/>
            <a:ext cx="8001056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Стрекоза, жук, шмель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3000372"/>
            <a:ext cx="8001056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Лягушка, жаба, тритон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4286256"/>
            <a:ext cx="7929618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Черепаха, крокодил, змея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2143140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отлично 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     старайся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                          хорошо </a:t>
            </a:r>
            <a:endParaRPr lang="ru-RU" sz="4800" dirty="0"/>
          </a:p>
        </p:txBody>
      </p:sp>
      <p:pic>
        <p:nvPicPr>
          <p:cNvPr id="4" name="Picture 2" descr="C:\Users\Гульзира\Desktop\128195.doc_html_m29f3bc7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714620"/>
            <a:ext cx="8715404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57868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На болоте обитает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И лягушек поедает. </a:t>
            </a:r>
            <a:endParaRPr lang="ru-RU" sz="48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sz="48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pPr>
              <a:buNone/>
            </a:pPr>
            <a:endParaRPr lang="ru-RU" sz="48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                                     Цапля</a:t>
            </a:r>
          </a:p>
          <a:p>
            <a:pPr>
              <a:buNone/>
            </a:pPr>
            <a:endParaRPr lang="ru-RU" sz="48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C:\Users\Гульзира\Desktop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143116"/>
            <a:ext cx="4643470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248</TotalTime>
  <Words>107</Words>
  <Application>Microsoft Office PowerPoint</Application>
  <PresentationFormat>Экран (4:3)</PresentationFormat>
  <Paragraphs>48</Paragraphs>
  <Slides>24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Открытая</vt:lpstr>
      <vt:lpstr>Урок окружающего мира  во 2 классе </vt:lpstr>
      <vt:lpstr>Презентация PowerPoint</vt:lpstr>
      <vt:lpstr>отлично                   старайся                                       хорошо </vt:lpstr>
      <vt:lpstr>Презентация PowerPoint</vt:lpstr>
      <vt:lpstr>отлично                   старайся                                       хорошо  </vt:lpstr>
      <vt:lpstr>Презентация PowerPoint</vt:lpstr>
      <vt:lpstr>Презентация PowerPoint</vt:lpstr>
      <vt:lpstr>отлично                   старайся                                       хорошо </vt:lpstr>
      <vt:lpstr>Презентация PowerPoint</vt:lpstr>
      <vt:lpstr>    Хвост с узорами,     Сапоги со шпорами.  </vt:lpstr>
      <vt:lpstr>Зимою краснеют На голых ветвях. Весенней порою Опять улетят.           </vt:lpstr>
      <vt:lpstr> На шесте дворец,     Во дворце певец. (Скворец) </vt:lpstr>
      <vt:lpstr>Непоседа пёстрая, Птица длиннохвостая, Птица говорливая, Самая болтливая .      (Сорока.)</vt:lpstr>
      <vt:lpstr> отлично                   старайся                                       хорошо </vt:lpstr>
      <vt:lpstr>Птицы</vt:lpstr>
      <vt:lpstr>ПЕРЬЕВОЙ ПОКРОВ</vt:lpstr>
      <vt:lpstr>ПАРА КРЫЛЬЕВ</vt:lpstr>
      <vt:lpstr>Физминутка</vt:lpstr>
      <vt:lpstr> отлично                   старайся                                       хорошо </vt:lpstr>
      <vt:lpstr>Презентация PowerPoint</vt:lpstr>
      <vt:lpstr>отлично                   старайся                                       хорошо</vt:lpstr>
      <vt:lpstr>Презентация PowerPoint</vt:lpstr>
      <vt:lpstr>отлично                   старайся                                       хорошо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по окружающему миру  во 2 классе</dc:title>
  <dc:creator>Гульзира</dc:creator>
  <cp:lastModifiedBy>Миляуша Фаляховна</cp:lastModifiedBy>
  <cp:revision>23</cp:revision>
  <dcterms:created xsi:type="dcterms:W3CDTF">2017-02-11T19:04:26Z</dcterms:created>
  <dcterms:modified xsi:type="dcterms:W3CDTF">2017-02-14T19:38:03Z</dcterms:modified>
</cp:coreProperties>
</file>