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ADEC-F0EC-480F-B3D7-87C9A08E40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1D87-7753-42D6-B8AB-4105D91D3D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5904656"/>
          </a:xfrm>
        </p:spPr>
        <p:txBody>
          <a:bodyPr>
            <a:normAutofit/>
          </a:bodyPr>
          <a:lstStyle/>
          <a:p>
            <a:r>
              <a:rPr lang="ru-RU" dirty="0"/>
              <a:t>49+500=          250+20=        56+100=</a:t>
            </a:r>
            <a:br>
              <a:rPr lang="ru-RU" dirty="0"/>
            </a:br>
            <a:r>
              <a:rPr lang="ru-RU" dirty="0"/>
              <a:t>40+340=          120+50=        450+6</a:t>
            </a:r>
            <a:r>
              <a:rPr lang="ru-RU" dirty="0" smtClean="0"/>
              <a:t>=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счёт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18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988840"/>
            <a:ext cx="6103589" cy="4188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- Я узнал</a:t>
            </a:r>
            <a:r>
              <a:rPr lang="ru-RU" sz="4000" b="1" dirty="0"/>
              <a:t>… 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- Я повторил</a:t>
            </a:r>
            <a:r>
              <a:rPr lang="ru-RU" sz="4000" b="1" dirty="0"/>
              <a:t>… 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- Я запомнил</a:t>
            </a:r>
            <a:r>
              <a:rPr lang="ru-RU" sz="4000" b="1" dirty="0"/>
              <a:t>…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64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70001"/>
            <a:ext cx="6264696" cy="338313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txBody>
          <a:bodyPr numCol="2">
            <a:normAutofit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42+24</a:t>
            </a:r>
            <a:r>
              <a:rPr lang="ru-RU" sz="4800" dirty="0"/>
              <a:t>=</a:t>
            </a:r>
          </a:p>
          <a:p>
            <a:pPr marL="0" indent="0" algn="ctr">
              <a:buNone/>
            </a:pPr>
            <a:r>
              <a:rPr lang="ru-RU" sz="4800" dirty="0"/>
              <a:t>68+38</a:t>
            </a:r>
            <a:r>
              <a:rPr lang="ru-RU" sz="4800" dirty="0" smtClean="0"/>
              <a:t>=</a:t>
            </a:r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342+136</a:t>
            </a:r>
            <a:r>
              <a:rPr lang="ru-RU" sz="4800" dirty="0"/>
              <a:t>=</a:t>
            </a:r>
          </a:p>
          <a:p>
            <a:pPr marL="0" indent="0" algn="ctr">
              <a:buNone/>
            </a:pPr>
            <a:r>
              <a:rPr lang="ru-RU" sz="4800" dirty="0"/>
              <a:t>345+256=</a:t>
            </a:r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067944" y="2132856"/>
            <a:ext cx="720080" cy="1440160"/>
          </a:xfrm>
          <a:prstGeom prst="actionButtonHelp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3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«Сложение трехзначных чисел»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699" cy="44761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Цель: 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Научится складывать трёхзначные числа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26395" r="13200"/>
          <a:stretch/>
        </p:blipFill>
        <p:spPr bwMode="auto">
          <a:xfrm>
            <a:off x="1691680" y="4005064"/>
            <a:ext cx="5777588" cy="15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7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6264696" cy="4248472"/>
          </a:xfr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dirty="0"/>
              <a:t>1. научимся письменно выполнять сложение трёхзначных чисел в столбик,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dirty="0"/>
              <a:t>2. составим алгоритм,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dirty="0"/>
              <a:t>3. повторим решение примеров и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37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6967862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8" y="548680"/>
            <a:ext cx="57737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1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9144000" cy="190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2358721"/>
            <a:ext cx="8937938" cy="12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4" y="3967597"/>
            <a:ext cx="8829391" cy="106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86699" cy="1047221"/>
          </a:xfrm>
        </p:spPr>
        <p:txBody>
          <a:bodyPr/>
          <a:lstStyle/>
          <a:p>
            <a:pPr algn="ctr"/>
            <a:r>
              <a:rPr lang="ru-RU" dirty="0" smtClean="0"/>
              <a:t>Самопроверка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400" b="1" dirty="0"/>
              <a:t>Вариант № 1.</a:t>
            </a:r>
            <a:endParaRPr lang="ru-RU" sz="3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Реши примеры: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666+29=695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635+239=874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188 </a:t>
            </a:r>
            <a:r>
              <a:rPr lang="ru-RU" sz="3400" dirty="0"/>
              <a:t>+ 58 </a:t>
            </a:r>
            <a:r>
              <a:rPr lang="ru-RU" sz="3400" dirty="0" smtClean="0"/>
              <a:t>=246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604 </a:t>
            </a:r>
            <a:r>
              <a:rPr lang="ru-RU" sz="3400" dirty="0"/>
              <a:t>+ 156 </a:t>
            </a:r>
            <a:r>
              <a:rPr lang="ru-RU" sz="3400" dirty="0" smtClean="0"/>
              <a:t>=760</a:t>
            </a:r>
            <a:endParaRPr lang="ru-RU" sz="3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400" b="1" dirty="0"/>
              <a:t>Вариант №2.</a:t>
            </a:r>
            <a:endParaRPr lang="ru-RU" sz="3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Запиши примеры в столбик и реши их.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500+190=690    </a:t>
            </a:r>
            <a:r>
              <a:rPr lang="ru-RU" sz="3400" dirty="0"/>
              <a:t>690 + </a:t>
            </a:r>
            <a:r>
              <a:rPr lang="ru-RU" sz="3400" dirty="0" smtClean="0"/>
              <a:t>140=800      677+122=799    761+231=992 860+20=880   </a:t>
            </a:r>
            <a:endParaRPr lang="ru-RU" sz="3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Реши </a:t>
            </a:r>
            <a:r>
              <a:rPr lang="ru-RU" sz="3400" dirty="0"/>
              <a:t>задачу.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В первой теплице собрали 470 тюльпанов, а во второй - на 30 тюльпанов больше. Сколько </a:t>
            </a:r>
            <a:r>
              <a:rPr lang="ru-RU" sz="3400" dirty="0"/>
              <a:t>тюльпанов </a:t>
            </a:r>
            <a:r>
              <a:rPr lang="ru-RU" sz="3400" dirty="0"/>
              <a:t>собрали в двух теплицах вместе</a:t>
            </a:r>
            <a:r>
              <a:rPr lang="ru-RU" sz="3400" dirty="0" smtClean="0"/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470+30=500</a:t>
            </a:r>
            <a:endParaRPr lang="ru-RU" sz="3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Ответ: 500 тюльпанов.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886699" cy="490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19"/>
            <a:ext cx="6768752" cy="598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62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8" y="176064"/>
            <a:ext cx="8963696" cy="653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3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85</TotalTime>
  <Words>141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</vt:lpstr>
      <vt:lpstr>49+500=          250+20=        56+100= 40+340=          120+50=        450+6=  Устный счёт </vt:lpstr>
      <vt:lpstr>Работа в тетради</vt:lpstr>
      <vt:lpstr>«Сложение трехзначных чисел»</vt:lpstr>
      <vt:lpstr>Сегодня мы …</vt:lpstr>
      <vt:lpstr>Презентация PowerPoint</vt:lpstr>
      <vt:lpstr>Презентация PowerPoint</vt:lpstr>
      <vt:lpstr>Самопроверка </vt:lpstr>
      <vt:lpstr>Вариант 3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Гузель</cp:lastModifiedBy>
  <cp:revision>7</cp:revision>
  <dcterms:created xsi:type="dcterms:W3CDTF">2020-06-25T14:36:49Z</dcterms:created>
  <dcterms:modified xsi:type="dcterms:W3CDTF">2020-06-25T18:24:12Z</dcterms:modified>
</cp:coreProperties>
</file>