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66" r:id="rId8"/>
    <p:sldId id="262" r:id="rId9"/>
    <p:sldId id="264" r:id="rId10"/>
    <p:sldId id="263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5" autoAdjust="0"/>
    <p:restoredTop sz="94661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43;&#1091;&#1083;&#1100;&#1085;&#1072;&#1079;\Desktop\&#1074;&#1089;&#1077;%20&#1076;&#1083;&#1103;%20&#1074;&#1086;&#1089;&#1087;&#1080;&#1090;&#1072;&#1090;&#1077;&#1083;&#1103;%20&#1075;&#1086;&#1076;&#1072;\&#1083;&#1091;&#1085;&#1090;&#1080;&#1082;%20&#1076;&#1086;&#1084;&#1072;%20&#1089;&#1086;&#1082;&#1088;&#1072;&#1097;&#1077;&#1085;.avi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43;&#1091;&#1083;&#1100;&#1085;&#1072;&#1079;\Desktop\&#1074;&#1089;&#1077;%20&#1076;&#1083;&#1103;%20&#1074;&#1086;&#1089;&#1087;&#1080;&#1090;&#1072;&#1090;&#1077;&#1083;&#1103;%20&#1075;&#1086;&#1076;&#1072;\&#1089;&#1087;&#1072;&#1089;&#1080;&#1073;&#1086;%20&#1088;&#1077;&#1073;&#1103;&#1090;&#1072;.av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43;&#1091;&#1083;&#1100;&#1085;&#1072;&#1079;\Desktop\&#1074;&#1089;&#1077;%20&#1076;&#1083;&#1103;%20&#1074;&#1086;&#1089;&#1087;&#1080;&#1090;&#1072;&#1090;&#1077;&#1083;&#1103;%20&#1075;&#1086;&#1076;&#1072;\&#1083;&#1091;&#1085;&#1090;&#1080;&#1082;%20&#1091;&#1083;&#1077;&#1090;&#1077;&#1083;%20&#1074;%20&#1082;&#1086;&#1089;&#1084;&#1086;&#1089;.av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3;&#1091;&#1083;&#1100;&#1085;&#1072;&#1079;\Desktop\&#1074;&#1089;&#1077;%20&#1076;&#1083;&#1103;%20&#1074;&#1086;&#1089;&#1087;&#1080;&#1090;&#1072;&#1090;&#1077;&#1083;&#1103;%20&#1075;&#1086;&#1076;&#1072;\&#1050;&#1086;&#1089;&#1084;&#1080;&#1095;&#1077;&#1089;&#1082;&#1072;&#1103;%20&#1084;&#1091;&#1079;&#1099;&#1082;&#1072;%20&#1056;&#1077;&#1083;&#1072;&#1082;&#1089;%20%20-%20&#1064;..%20(qmusic.me).mp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43;&#1091;&#1083;&#1100;&#1085;&#1072;&#1079;\Desktop\&#1074;&#1089;&#1077;%20&#1076;&#1083;&#1103;%20&#1074;&#1086;&#1089;&#1087;&#1080;&#1090;&#1072;&#1090;&#1077;&#1083;&#1103;%20&#1075;&#1086;&#1076;&#1072;\&#1087;&#1086;&#1083;&#1077;&#1090;&#1077;&#1083;&#1080;.av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43;&#1091;&#1083;&#1100;&#1085;&#1072;&#1079;\Desktop\&#1074;&#1089;&#1077;%20&#1076;&#1083;&#1103;%20&#1074;&#1086;&#1089;&#1087;&#1080;&#1090;&#1072;&#1090;&#1077;&#1083;&#1103;%20&#1075;&#1086;&#1076;&#1072;\&#1074;&#1086;&#1079;&#1074;&#1088;&#1072;&#1097;&#1077;&#1085;&#1080;&#1077;%20&#1085;&#1072;&#1079;&#1072;&#1076;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лунтик дома сокращен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57148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27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пасибо ребята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57148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6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mailic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928670"/>
            <a:ext cx="4857784" cy="4755051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лунтик улетел в космос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642918"/>
            <a:ext cx="9144064" cy="5143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осмическая музыка Релакс  - Ш.. (qmusic.me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1142976" y="5143512"/>
            <a:ext cx="1071570" cy="107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5991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нимо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303" y="0"/>
            <a:ext cx="532339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полетели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63" y="0"/>
            <a:ext cx="9144063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52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нимо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303" y="0"/>
            <a:ext cx="532339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возвращение назад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4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596</TotalTime>
  <Words>0</Words>
  <PresentationFormat>Экран (4:3)</PresentationFormat>
  <Paragraphs>0</Paragraphs>
  <Slides>11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Гульназ</dc:creator>
  <cp:lastModifiedBy>Гульназ</cp:lastModifiedBy>
  <cp:revision>62</cp:revision>
  <dcterms:created xsi:type="dcterms:W3CDTF">2019-01-06T12:42:50Z</dcterms:created>
  <dcterms:modified xsi:type="dcterms:W3CDTF">2019-01-13T12:58:11Z</dcterms:modified>
</cp:coreProperties>
</file>