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ххх\Desktop\1619587874_23-phonoteka_org-p-kazakhskii-fon-dlya-slaid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2" y="2969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1728192"/>
          </a:xfrm>
        </p:spPr>
        <p:txBody>
          <a:bodyPr>
            <a:normAutofit/>
          </a:bodyPr>
          <a:lstStyle/>
          <a:p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як - 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дөньяның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иң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гүзәл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почмагы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1080120"/>
          </a:xfrm>
        </p:spPr>
        <p:txBody>
          <a:bodyPr>
            <a:normAutofit fontScale="25000" lnSpcReduction="20000"/>
          </a:bodyPr>
          <a:lstStyle/>
          <a:p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нче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класста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Гомәр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Бәшировның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“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ягым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яшел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бишек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әсәренә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йомгаклау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5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дәрес</a:t>
            </a:r>
            <a:r>
              <a:rPr lang="ru-RU" sz="5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</a:p>
          <a:p>
            <a:endParaRPr lang="tt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tt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5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t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Г.Бәширов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Укытучы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Яшел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Үзән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районы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Ачасыр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төп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гомуми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белем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бирү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мәктәбе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5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КабироваГ.Р</a:t>
            </a:r>
            <a:r>
              <a:rPr lang="ru-RU" sz="5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444377"/>
            <a:ext cx="3096344" cy="1928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225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ххх\Desktop\1619587874_23-phonoteka_org-p-kazakhskii-fon-dlya-slaid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Дәрес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төзүдә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кулланылган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 материал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Мәгариф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 журналы №3, №4,№6, 2021 ел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«Казан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утлары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журналы №10,2020; №2-№3, 2021 ел</a:t>
            </a:r>
          </a:p>
          <a:p>
            <a:pPr marL="0" indent="0" algn="ctr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Татарстан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Кызыл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китабы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386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ххх\Desktop\1619587874_23-phonoteka_org-p-kazakhskii-fon-dlya-slaid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Игътибарыгыз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рәхмәт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79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ххх\Desktop\1619587874_23-phonoteka_org-p-kazakhskii-fon-dlya-slaid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Туган</a:t>
            </a:r>
            <a:r>
              <a:rPr lang="ru-RU" dirty="0" smtClean="0"/>
              <a:t> </a:t>
            </a:r>
            <a:r>
              <a:rPr lang="ru-RU" dirty="0" err="1" smtClean="0"/>
              <a:t>ягымны</a:t>
            </a:r>
            <a:r>
              <a:rPr lang="tt-RU" dirty="0" smtClean="0"/>
              <a:t>ң гүзәллеге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365104"/>
            <a:ext cx="4690864" cy="187220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Күңелгә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якын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газиз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Әй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минем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ягым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Синнән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матур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гүзәл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як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Дөньяда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бармы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тагын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?!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65" y="1988840"/>
            <a:ext cx="3168352" cy="2016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988839"/>
            <a:ext cx="3816424" cy="22322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149080"/>
            <a:ext cx="3456384" cy="2112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416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ххх\Desktop\1619587874_23-phonoteka_org-p-kazakhskii-fon-dlya-slaid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Дәрес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темасы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Г.Бәшировның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Туган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ягым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яшел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бишек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”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әсәре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буенча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йомгаклау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дәресе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Дәреснең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максаты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халык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авыз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иҗаты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матур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әдәбият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әсәрләреннән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образына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бәйле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истәлекләрне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күңелдән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барлау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-аксакал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язучының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әдәби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мирасын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тирәнтен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өйрәнү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укучыларда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әдәби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әсәрләргә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мәхәббәт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тәрбияләү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858036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ххх\Desktop\1619587874_23-phonoteka_org-p-kazakhskii-fon-dlya-slaid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Үткәннәрне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бүгенгегә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ялгап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268759"/>
            <a:ext cx="4224085" cy="310124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331236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67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ххх\Desktop\1619587874_23-phonoteka_org-p-kazakhskii-fon-dlya-slaid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Г.Бәшировның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биографиясенә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әдәби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мирасына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багышланган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кроссворд</a:t>
            </a:r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7200799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8456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ххх\Desktop\1619587874_23-phonoteka_org-p-kazakhskii-fon-dlya-slaid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Ребустагы</a:t>
            </a:r>
            <a:r>
              <a:rPr lang="ru-RU" dirty="0"/>
              <a:t>  </a:t>
            </a:r>
            <a:r>
              <a:rPr lang="ru-RU" dirty="0" err="1"/>
              <a:t>мәкальне</a:t>
            </a:r>
            <a:r>
              <a:rPr lang="ru-RU" dirty="0"/>
              <a:t>  тап!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tt-RU" dirty="0" smtClean="0"/>
          </a:p>
          <a:p>
            <a:pPr marL="0" indent="0" algn="ctr">
              <a:buNone/>
            </a:pPr>
            <a:endParaRPr lang="tt-RU" dirty="0"/>
          </a:p>
          <a:p>
            <a:pPr marL="0" indent="0" algn="ctr">
              <a:buNone/>
            </a:pPr>
            <a:endParaRPr lang="tt-RU" dirty="0" smtClean="0"/>
          </a:p>
          <a:p>
            <a:pPr marL="0" indent="0" algn="ctr">
              <a:buNone/>
            </a:pPr>
            <a:endParaRPr lang="ru-RU" sz="1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268760"/>
            <a:ext cx="10683534" cy="3406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1358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ххх\Desktop\1619587874_23-phonoteka_org-p-kazakhskii-fon-dlya-slaid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3244334"/>
            <a:ext cx="72154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Тестның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err="1">
                <a:latin typeface="Times New Roman" pitchFamily="18" charset="0"/>
                <a:cs typeface="Times New Roman" pitchFamily="18" charset="0"/>
              </a:rPr>
              <a:t>җавапларын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  тап! </a:t>
            </a:r>
          </a:p>
        </p:txBody>
      </p:sp>
    </p:spTree>
    <p:extLst>
      <p:ext uri="{BB962C8B-B14F-4D97-AF65-F5344CB8AC3E}">
        <p14:creationId xmlns:p14="http://schemas.microsoft.com/office/powerpoint/2010/main" val="2944392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ххх\Desktop\1619587874_23-phonoteka_org-p-kazakhskii-fon-dlya-slaid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Авылымда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Чишмә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бәйрәме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72815"/>
            <a:ext cx="3816424" cy="3312369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418094"/>
            <a:ext cx="3245514" cy="27363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324551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732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ххх\Desktop\1619587874_23-phonoteka_org-p-kazakhskii-fon-dlya-slaida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Авылымда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Сабантуй 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бәйрәме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628800"/>
            <a:ext cx="3418689" cy="252028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92106"/>
            <a:ext cx="3384376" cy="2473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365104"/>
            <a:ext cx="3312368" cy="22322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33123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8023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178</Words>
  <Application>Microsoft Office PowerPoint</Application>
  <PresentationFormat>Экран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Туган  як -  дөньяның  иң   гүзәл  почмагы!</vt:lpstr>
      <vt:lpstr>Туган ягымның гүзәллеге</vt:lpstr>
      <vt:lpstr>Презентация PowerPoint</vt:lpstr>
      <vt:lpstr>Үткәннәрне  бүгенгегә  ялгап</vt:lpstr>
      <vt:lpstr>Г.Бәшировның  биографиясенә, әдәби  мирасына  багышланган кроссворд</vt:lpstr>
      <vt:lpstr>Ребустагы  мәкальне  тап!</vt:lpstr>
      <vt:lpstr>Презентация PowerPoint</vt:lpstr>
      <vt:lpstr>Авылымда  Чишмә  бәйрәме</vt:lpstr>
      <vt:lpstr>Авылымда  Сабантуй  бәйрәме</vt:lpstr>
      <vt:lpstr>Дәрес  төзүдә   кулланылган   материал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Туган  як -  дөньяның  иң  гүзәл  почмагы!</dc:title>
  <dc:creator>ххх</dc:creator>
  <cp:lastModifiedBy>ххх</cp:lastModifiedBy>
  <cp:revision>11</cp:revision>
  <dcterms:created xsi:type="dcterms:W3CDTF">2021-07-08T18:40:00Z</dcterms:created>
  <dcterms:modified xsi:type="dcterms:W3CDTF">2021-07-08T21:08:20Z</dcterms:modified>
</cp:coreProperties>
</file>