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  <p:sldMasterId id="2147483714" r:id="rId5"/>
  </p:sldMasterIdLst>
  <p:sldIdLst>
    <p:sldId id="278" r:id="rId6"/>
    <p:sldId id="280" r:id="rId7"/>
    <p:sldId id="282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83" r:id="rId17"/>
    <p:sldId id="305" r:id="rId18"/>
    <p:sldId id="293" r:id="rId19"/>
    <p:sldId id="285" r:id="rId20"/>
    <p:sldId id="296" r:id="rId21"/>
    <p:sldId id="306" r:id="rId22"/>
    <p:sldId id="307" r:id="rId23"/>
    <p:sldId id="308" r:id="rId24"/>
    <p:sldId id="28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978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1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1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5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42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7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9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1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11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5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85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49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2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9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0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6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9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4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0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7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1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6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2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58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0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9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7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7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99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9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12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0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F375BF-019F-4BDA-A3A1-E7B6038B2F62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FDC8B-DE93-4D81-96B7-265AD2B2D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5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86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441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50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5BEA6DC-B889-497B-9A61-B0F40FE21BA9}" type="datetimeFigureOut">
              <a:rPr lang="ru-RU" smtClean="0"/>
              <a:t>08.08.2021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17EA48-E2E8-4A2F-932B-66D974A4AC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91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4.jpe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6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tatarstan.ru/rus/file/news/33_n1478082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6" y="297876"/>
            <a:ext cx="11339075" cy="634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-1149" y="-2441"/>
            <a:ext cx="12199500" cy="6860441"/>
            <a:chOff x="-1149" y="-2441"/>
            <a:chExt cx="12199500" cy="6860441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43786" y="-244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471205" y="621323"/>
            <a:ext cx="8345305" cy="299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3573" y="41170"/>
            <a:ext cx="12199500" cy="6860441"/>
            <a:chOff x="-1149" y="-2441"/>
            <a:chExt cx="12199500" cy="6860441"/>
          </a:xfrm>
        </p:grpSpPr>
        <p:pic>
          <p:nvPicPr>
            <p:cNvPr id="3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4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4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43786" y="-244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Группа 56"/>
          <p:cNvGrpSpPr/>
          <p:nvPr/>
        </p:nvGrpSpPr>
        <p:grpSpPr>
          <a:xfrm>
            <a:off x="26270" y="-3281"/>
            <a:ext cx="12199500" cy="6860441"/>
            <a:chOff x="-1149" y="-2441"/>
            <a:chExt cx="12199500" cy="6860441"/>
          </a:xfrm>
        </p:grpSpPr>
        <p:pic>
          <p:nvPicPr>
            <p:cNvPr id="5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6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6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43786" y="-244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Группа 78"/>
          <p:cNvGrpSpPr/>
          <p:nvPr/>
        </p:nvGrpSpPr>
        <p:grpSpPr>
          <a:xfrm>
            <a:off x="26270" y="43612"/>
            <a:ext cx="12199500" cy="6860441"/>
            <a:chOff x="-1149" y="-2441"/>
            <a:chExt cx="12199500" cy="6860441"/>
          </a:xfrm>
        </p:grpSpPr>
        <p:pic>
          <p:nvPicPr>
            <p:cNvPr id="8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8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9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43786" y="-244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Прямоугольник 100"/>
          <p:cNvSpPr/>
          <p:nvPr/>
        </p:nvSpPr>
        <p:spPr>
          <a:xfrm>
            <a:off x="623605" y="773723"/>
            <a:ext cx="7992857" cy="2697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Дәрес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темасы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“Татарстан </a:t>
            </a: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буйлап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сәяхәт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5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308" y="410309"/>
            <a:ext cx="11183815" cy="1348154"/>
          </a:xfrm>
        </p:spPr>
        <p:txBody>
          <a:bodyPr>
            <a:normAutofit/>
          </a:bodyPr>
          <a:lstStyle/>
          <a:p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Сезнең Болгар шәһәрендә булганыгыз бармы?Ул шәһәр нәрсәсе белән үзенчәлекле?</a:t>
            </a:r>
          </a:p>
          <a:p>
            <a:endParaRPr lang="ru-RU" dirty="0"/>
          </a:p>
        </p:txBody>
      </p:sp>
      <p:pic>
        <p:nvPicPr>
          <p:cNvPr id="8194" name="Picture 2" descr="C:\Users\Валентина\Desktop\здвр конкурс\татарстан\болгар 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26" y="1912996"/>
            <a:ext cx="4758471" cy="356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36239" r="43759" b="17778"/>
          <a:stretch/>
        </p:blipFill>
        <p:spPr bwMode="auto">
          <a:xfrm>
            <a:off x="6099487" y="1941236"/>
            <a:ext cx="5225006" cy="354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9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615" y="445478"/>
            <a:ext cx="10540112" cy="1043353"/>
          </a:xfrm>
        </p:spPr>
        <p:txBody>
          <a:bodyPr/>
          <a:lstStyle/>
          <a:p>
            <a:r>
              <a:rPr lang="tt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Яшел Үзән шәһәрендә нәрсәләр җитештерәләр?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9" y="1117479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Валентина\Desktop\Zavod-imeni-Gorkogo-e1484833180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954" y="1322741"/>
            <a:ext cx="5525354" cy="368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Валентина\Desktop\46253ba49dd91447da8cca468c451ae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88" y="3352671"/>
            <a:ext cx="4629766" cy="308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00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6372782" y="343829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tt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5887" y="707924"/>
            <a:ext cx="11345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Татарстанның башкаласы  нинди шәһәр?</a:t>
            </a:r>
          </a:p>
          <a:p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Анда нәрсәләр җитештерелә?</a:t>
            </a:r>
            <a:endParaRPr lang="tt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7" t="15897" r="19144" b="60855"/>
          <a:stretch/>
        </p:blipFill>
        <p:spPr bwMode="auto">
          <a:xfrm>
            <a:off x="9086972" y="1652440"/>
            <a:ext cx="2499661" cy="187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Валентина\Desktop\татарстан\vid.Kremly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7" y="2197479"/>
            <a:ext cx="5199055" cy="37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Валентина\Desktop\DyKaHYeWkAEjG-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00" y="2752562"/>
            <a:ext cx="2882864" cy="19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27" y="535221"/>
            <a:ext cx="4106786" cy="230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Валентина\Desktop\millennium_of_kaz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26" y="2076632"/>
            <a:ext cx="3215338" cy="321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Валентина\Desktop\nizhnii-novgorod-novgorod-stadion-nizhnii-novgorod-nizhnii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9" y="536312"/>
            <a:ext cx="4313682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Валентина\Desktop\kazan-20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6" y="3499938"/>
            <a:ext cx="4206520" cy="29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Валентина\Desktop\РТвXXIв_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064" y="3684301"/>
            <a:ext cx="3814249" cy="25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30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6372782" y="343829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tt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25140" y="254947"/>
            <a:ext cx="5572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Татарстан     картасы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C:\Users\Гульчачак фанисовна\Desktop\img2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7" y="1101586"/>
            <a:ext cx="9718431" cy="526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t="1598" r="11571"/>
          <a:stretch/>
        </p:blipFill>
        <p:spPr bwMode="auto">
          <a:xfrm>
            <a:off x="4827909" y="1946030"/>
            <a:ext cx="483779" cy="52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8" t="69721" r="24375" b="6766"/>
          <a:stretch/>
        </p:blipFill>
        <p:spPr bwMode="auto">
          <a:xfrm>
            <a:off x="6226277" y="2160134"/>
            <a:ext cx="616974" cy="4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40019" r="43858" b="21389"/>
          <a:stretch/>
        </p:blipFill>
        <p:spPr bwMode="auto">
          <a:xfrm>
            <a:off x="3721859" y="4344577"/>
            <a:ext cx="768753" cy="49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46" y="4065059"/>
            <a:ext cx="849861" cy="47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97" y="2471721"/>
            <a:ext cx="756323" cy="56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0" t="44301" r="14125" b="32330"/>
          <a:stretch/>
        </p:blipFill>
        <p:spPr bwMode="auto">
          <a:xfrm>
            <a:off x="8557646" y="2588879"/>
            <a:ext cx="701496" cy="56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4" t="64643" r="21472" b="7847"/>
          <a:stretch/>
        </p:blipFill>
        <p:spPr bwMode="auto">
          <a:xfrm>
            <a:off x="7515927" y="3650557"/>
            <a:ext cx="557449" cy="47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6" t="27953" r="43834" b="28983"/>
          <a:stretch/>
        </p:blipFill>
        <p:spPr bwMode="auto">
          <a:xfrm>
            <a:off x="7898576" y="4580672"/>
            <a:ext cx="633831" cy="51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Гульчачак фанисовна\Desktop\эмблемалар\алабуга 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197" y="2323047"/>
            <a:ext cx="277928" cy="4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ульчачак фанисовна\Desktop\эмблемалар\зеленол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31" y="2273102"/>
            <a:ext cx="633839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 descr="Зеленодольский завод имени Горького: от катеров специального назначения до патрульных кораблей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8" y="2869782"/>
            <a:ext cx="539998" cy="38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 descr="http://atnya-rt.ru/images/uploads/news/2018/4/23/c74e438bec6c20ca818fb245d61cc485_XL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375" y="2223731"/>
            <a:ext cx="287755" cy="3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 descr="C:\Users\Гульчачак фанисовна\Desktop\казан 1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56" y="3107953"/>
            <a:ext cx="572553" cy="605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 descr="C:\Users\Гульчачак фанисовна\Desktop\кукмара 4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68" y="1983348"/>
            <a:ext cx="441081" cy="5795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6372782" y="343829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tt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5834" y="394475"/>
            <a:ext cx="912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Татарстанның дәүләт символлары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" descr="C:\Users\Айгуль\Desktop\0_5dceb_2733813a_XL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42" y="1352372"/>
            <a:ext cx="3517267" cy="3271523"/>
          </a:xfrm>
          <a:prstGeom prst="rect">
            <a:avLst/>
          </a:prstGeom>
          <a:noFill/>
        </p:spPr>
      </p:pic>
      <p:pic>
        <p:nvPicPr>
          <p:cNvPr id="29" name="Picture 2" descr="C:\Users\Айгуль\Desktop\261_0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775" y="1585198"/>
            <a:ext cx="4198308" cy="280586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58740" y="5068364"/>
            <a:ext cx="341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Татарстан Республикасының дәүләт гербы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7775" y="5068363"/>
            <a:ext cx="4198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Татарстан  Республикасының дәүләт флагы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11737" y="5068362"/>
            <a:ext cx="2961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Татарстан  </a:t>
            </a:r>
            <a:r>
              <a:rPr lang="tt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Республикасы </a:t>
            </a:r>
            <a:r>
              <a:rPr lang="tt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дәүләт </a:t>
            </a:r>
            <a:r>
              <a:rPr lang="tt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гимны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21519" y="1527212"/>
            <a:ext cx="327886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(Рамазан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Байтимеров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сүзләре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Рөстәм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Яхин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Мәңге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яшә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газиз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Ватаныбыз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Халкым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изге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теләкләр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Гомерлеккә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якын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булып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Яши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бездә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төрле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милләтләр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гасырлар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кичкән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тарихлы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үзең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дастан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 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Синдә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генә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безнең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язмышыбыз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Республикам минем, Татарстан!</a:t>
            </a:r>
          </a:p>
        </p:txBody>
      </p:sp>
    </p:spTree>
    <p:extLst>
      <p:ext uri="{BB962C8B-B14F-4D97-AF65-F5344CB8AC3E}">
        <p14:creationId xmlns:p14="http://schemas.microsoft.com/office/powerpoint/2010/main" val="8681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:\Users\Гульчачак фанисовна\Desktop\im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9" y="465992"/>
            <a:ext cx="9460524" cy="596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Объект 2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260315"/>
              </p:ext>
            </p:extLst>
          </p:nvPr>
        </p:nvGraphicFramePr>
        <p:xfrm>
          <a:off x="844550" y="933450"/>
          <a:ext cx="105156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t-RU" dirty="0" smtClean="0"/>
                    </a:p>
                    <a:p>
                      <a:pPr algn="ctr"/>
                      <a:r>
                        <a:rPr lang="tt-RU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Татар халкы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tt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80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7" y="933806"/>
            <a:ext cx="10515600" cy="5246332"/>
          </a:xfrm>
        </p:spPr>
        <p:txBody>
          <a:bodyPr/>
          <a:lstStyle/>
          <a:p>
            <a:pPr marL="0" indent="0" algn="ctr">
              <a:buNone/>
            </a:pPr>
            <a:r>
              <a:rPr lang="tt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Өй эше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tt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нче төркем</a:t>
            </a:r>
            <a:r>
              <a:rPr lang="tt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t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“Татарстан – туган җирем” дигән темага инша </a:t>
            </a:r>
            <a:r>
              <a:rPr lang="tt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яза.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t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нче төркем: </a:t>
            </a:r>
            <a:r>
              <a:rPr lang="tt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“Татарстан - уртак йортыбыз” дигән темага проект эше </a:t>
            </a:r>
            <a:r>
              <a:rPr lang="tt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эшли.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21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Валентина\Desktop\raskraska_sapogi_15_210912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0658" r="11144" b="12898"/>
          <a:stretch/>
        </p:blipFill>
        <p:spPr bwMode="auto">
          <a:xfrm>
            <a:off x="4830895" y="1013674"/>
            <a:ext cx="2833632" cy="40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алентина\Desktop\depositphotos_161358670-stock-illustration-tatar-folk-orname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" t="3499" r="5963" b="8010"/>
          <a:stretch/>
        </p:blipFill>
        <p:spPr bwMode="auto">
          <a:xfrm>
            <a:off x="420688" y="400048"/>
            <a:ext cx="367603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алентина\Desktop\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t="12416" r="7081" b="14825"/>
          <a:stretch/>
        </p:blipFill>
        <p:spPr bwMode="auto">
          <a:xfrm>
            <a:off x="8048555" y="1289538"/>
            <a:ext cx="2973595" cy="34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8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3595282" y="393700"/>
            <a:ext cx="5001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Татарстан картасы</a:t>
            </a: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C:\Users\Гульчачак фанисовна\Desktop\img2 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3" y="1101586"/>
            <a:ext cx="9075127" cy="5267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7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6372782" y="343829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tt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355" y="473879"/>
            <a:ext cx="108941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 ЯРАТАМ СИНЕ ТАТАРСТАН.</a:t>
            </a:r>
          </a:p>
          <a:p>
            <a:r>
              <a:rPr lang="tt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сине, Татарстан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таңнарың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күкрәп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яшен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яшьнәп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яуган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Яңгырларың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сине, Татарстан,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Горур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халкың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Җан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эреткән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әнкәм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Алдаштырган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урманнарың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Тугайларың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Тукайларың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Сәйдәшләрең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Җәлилләрең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ТАТАРСТАН, СИНЕ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ЯРАТАМ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 descr="http://tatarstan.ru/rus/file/news/33_n1478082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77" y="1356414"/>
            <a:ext cx="7297636" cy="510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алават Фатхетдинов - Мин яратам сине, Татарстан (minus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7665" y="5088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6372782" y="343829"/>
            <a:ext cx="1847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tt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820" y="393700"/>
            <a:ext cx="113560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Нефт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челәр шәһәре дип кайсы шәһәрне атыйлар?</a:t>
            </a:r>
          </a:p>
          <a:p>
            <a:pPr marL="742950" indent="-742950">
              <a:buAutoNum type="arabicPeriod"/>
            </a:pPr>
            <a:endParaRPr lang="tt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endParaRPr lang="ru-RU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Валентина\Desktop\oil-drill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5" y="1992923"/>
            <a:ext cx="5039965" cy="324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алентина\Desktop\240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408" y="1992923"/>
            <a:ext cx="4914970" cy="327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215" y="398586"/>
            <a:ext cx="9930511" cy="3141784"/>
          </a:xfrm>
        </p:spPr>
        <p:txBody>
          <a:bodyPr>
            <a:normAutofit/>
          </a:bodyPr>
          <a:lstStyle/>
          <a:p>
            <a:pPr marL="742950" lvl="0" indent="-742950">
              <a:lnSpc>
                <a:spcPct val="100000"/>
              </a:lnSpc>
              <a:spcBef>
                <a:spcPts val="0"/>
              </a:spcBef>
            </a:pPr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Яр </a:t>
            </a:r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Чаллы шәһәре нәрсә җитештерә</a:t>
            </a:r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b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31" name="Picture 7" descr="C:\Users\Валентина\Desktop\fbc88981269dff25819097d7f4d83fb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8" y="1784835"/>
            <a:ext cx="5373080" cy="402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Валентина\Desktop\img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74" y="1795094"/>
            <a:ext cx="5345723" cy="4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908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0296" y="703385"/>
            <a:ext cx="10515600" cy="1148861"/>
          </a:xfrm>
        </p:spPr>
        <p:txBody>
          <a:bodyPr/>
          <a:lstStyle/>
          <a:p>
            <a:pPr marL="0" indent="0">
              <a:buNone/>
            </a:pPr>
            <a:r>
              <a:rPr lang="tt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Сәгат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заводы кайсы шәһәрдә?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" y="1808065"/>
            <a:ext cx="5986219" cy="408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30" y="848862"/>
            <a:ext cx="2622184" cy="217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20" y="3317631"/>
            <a:ext cx="5512772" cy="237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8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26831"/>
            <a:ext cx="11266942" cy="91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t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Түбән </a:t>
            </a:r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Кама шәһәре нәрсә белән  үзенчәлекле?</a:t>
            </a:r>
          </a:p>
          <a:p>
            <a:endParaRPr lang="ru-RU" sz="4000" dirty="0"/>
          </a:p>
        </p:txBody>
      </p:sp>
      <p:pic>
        <p:nvPicPr>
          <p:cNvPr id="4098" name="Picture 2" descr="C:\Users\Валентина\Desktop\2181_n1936374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77" y="2102826"/>
            <a:ext cx="5126730" cy="34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02825"/>
            <a:ext cx="4771292" cy="357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586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754" y="609601"/>
            <a:ext cx="10926973" cy="1348154"/>
          </a:xfrm>
        </p:spPr>
        <p:txBody>
          <a:bodyPr>
            <a:normAutofit/>
          </a:bodyPr>
          <a:lstStyle/>
          <a:p>
            <a:pPr algn="ctr"/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Алабуга шәһәрендә нинди күренекле рәссам туган?</a:t>
            </a:r>
          </a:p>
          <a:p>
            <a:endParaRPr lang="ru-RU" sz="4000" dirty="0"/>
          </a:p>
        </p:txBody>
      </p:sp>
      <p:pic>
        <p:nvPicPr>
          <p:cNvPr id="5122" name="Picture 2" descr="C:\Users\Валентина\Desktop\здвр конкурс\татарстан\алабуг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22" y="1834984"/>
            <a:ext cx="4910993" cy="380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9" y="1817075"/>
            <a:ext cx="5095631" cy="382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98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8185" y="633046"/>
            <a:ext cx="10352542" cy="1160585"/>
          </a:xfrm>
        </p:spPr>
        <p:txBody>
          <a:bodyPr/>
          <a:lstStyle/>
          <a:p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Кукмара нәрсәләр белән данлыклы?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7640" r="51344"/>
          <a:stretch/>
        </p:blipFill>
        <p:spPr bwMode="auto">
          <a:xfrm>
            <a:off x="4284971" y="1590503"/>
            <a:ext cx="3120232" cy="401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61" y="2743340"/>
            <a:ext cx="4338700" cy="243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030" r="25000" b="6209"/>
          <a:stretch/>
        </p:blipFill>
        <p:spPr bwMode="auto">
          <a:xfrm>
            <a:off x="420688" y="2648429"/>
            <a:ext cx="3684832" cy="262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1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36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127" y="398586"/>
            <a:ext cx="10515600" cy="937845"/>
          </a:xfrm>
        </p:spPr>
        <p:txBody>
          <a:bodyPr/>
          <a:lstStyle/>
          <a:p>
            <a:pPr algn="ctr"/>
            <a:r>
              <a:rPr lang="tt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Арча шәһәре нәрсә белән дан тота?</a:t>
            </a:r>
          </a:p>
          <a:p>
            <a:endParaRPr lang="ru-RU" dirty="0"/>
          </a:p>
        </p:txBody>
      </p:sp>
      <p:pic>
        <p:nvPicPr>
          <p:cNvPr id="7170" name="Picture 2" descr="C:\Users\Валентина\Desktop\44102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3" y="1059253"/>
            <a:ext cx="4196861" cy="271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алентина\Desktop\24_9736e62706664542532e44f439f9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93" y="1256698"/>
            <a:ext cx="5954468" cy="334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алентина\Desktop\26-aprelya-rodilsya-Gabdulla-Tuka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212" y="3941106"/>
            <a:ext cx="1830489" cy="25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Валентина\Desktop\57870_previe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r="14847"/>
          <a:stretch/>
        </p:blipFill>
        <p:spPr bwMode="auto">
          <a:xfrm>
            <a:off x="3889497" y="3991000"/>
            <a:ext cx="2074985" cy="251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Валентина\Desktop\7843167a2ca15b585fcd9a2e0a12cad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r="19824"/>
          <a:stretch/>
        </p:blipFill>
        <p:spPr bwMode="auto">
          <a:xfrm>
            <a:off x="2022701" y="3898826"/>
            <a:ext cx="1781907" cy="25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-1149" y="0"/>
            <a:ext cx="12199500" cy="6858000"/>
            <a:chOff x="-1149" y="0"/>
            <a:chExt cx="12199500" cy="6858000"/>
          </a:xfrm>
        </p:grpSpPr>
        <p:pic>
          <p:nvPicPr>
            <p:cNvPr id="10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09140" y="1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1071" y="1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409139" cy="3937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71313" y="0"/>
              <a:ext cx="409139" cy="393700"/>
            </a:xfrm>
            <a:prstGeom prst="rect">
              <a:avLst/>
            </a:prstGeom>
          </p:spPr>
        </p:pic>
        <p:pic>
          <p:nvPicPr>
            <p:cNvPr id="1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0200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59329" y="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08459" y="0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>
              <a:off x="420688" y="6464300"/>
              <a:ext cx="275078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3166269" y="6464300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48" y="6464299"/>
              <a:ext cx="409139" cy="39370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82861" y="6464299"/>
              <a:ext cx="409139" cy="393700"/>
            </a:xfrm>
            <a:prstGeom prst="rect">
              <a:avLst/>
            </a:prstGeom>
          </p:spPr>
        </p:pic>
        <p:pic>
          <p:nvPicPr>
            <p:cNvPr id="21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5415398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>
              <a:off x="7664527" y="6464299"/>
              <a:ext cx="2249129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19442" b="85221"/>
            <a:stretch/>
          </p:blipFill>
          <p:spPr bwMode="auto">
            <a:xfrm>
              <a:off x="9913657" y="6464299"/>
              <a:ext cx="1862854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16200000">
              <a:off x="-1165047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16200000">
              <a:off x="-914220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16200000">
              <a:off x="-324563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3" t="5593" r="7454" b="85221"/>
            <a:stretch/>
          </p:blipFill>
          <p:spPr bwMode="auto">
            <a:xfrm rot="5400000" flipH="1">
              <a:off x="10612616" y="4878564"/>
              <a:ext cx="2750780" cy="42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7256" b="85221"/>
            <a:stretch/>
          </p:blipFill>
          <p:spPr bwMode="auto">
            <a:xfrm rot="5400000" flipH="1">
              <a:off x="10863443" y="2378609"/>
              <a:ext cx="2249129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Похожее изображение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83" t="5593" r="43959" b="85221"/>
            <a:stretch/>
          </p:blipFill>
          <p:spPr bwMode="auto">
            <a:xfrm rot="5400000" flipH="1">
              <a:off x="11453100" y="723462"/>
              <a:ext cx="1067513" cy="42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82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2600">
        <p14:glitter pattern="hexagon"/>
      </p:transition>
    </mc:Choice>
    <mc:Fallback xmlns="">
      <p:transition spd="slow" advClick="0" advTm="12600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228AB07B-7173-4ACB-BC68-1FFA5FD2903D}" vid="{D5E5C50C-B6B7-407C-9F2D-82105CF9F52A}"/>
    </a:ext>
  </a:extLst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лубина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Глубина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Глубина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Глубина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874</TotalTime>
  <Words>158</Words>
  <Application>Microsoft Office PowerPoint</Application>
  <PresentationFormat>Произвольный</PresentationFormat>
  <Paragraphs>59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Тема1</vt:lpstr>
      <vt:lpstr>1_HDOfficeLightV0</vt:lpstr>
      <vt:lpstr>Глубина</vt:lpstr>
      <vt:lpstr>2_HDOfficeLightV0</vt:lpstr>
      <vt:lpstr>1_Глубина</vt:lpstr>
      <vt:lpstr>Презентация PowerPoint</vt:lpstr>
      <vt:lpstr>Презентация PowerPoint</vt:lpstr>
      <vt:lpstr>Презентация PowerPoint</vt:lpstr>
      <vt:lpstr> Яр Чаллы шәһәре нәрсә җитештерә?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Фаниль</dc:creator>
  <cp:lastModifiedBy>Валентина</cp:lastModifiedBy>
  <cp:revision>105</cp:revision>
  <dcterms:created xsi:type="dcterms:W3CDTF">2020-01-06T17:09:29Z</dcterms:created>
  <dcterms:modified xsi:type="dcterms:W3CDTF">2021-08-08T18:31:40Z</dcterms:modified>
</cp:coreProperties>
</file>