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2" r:id="rId8"/>
    <p:sldId id="261" r:id="rId9"/>
    <p:sldId id="2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9300-F482-48EF-B34B-7A3E981B1072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041E-1284-4A0F-8EDC-803720A78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269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9300-F482-48EF-B34B-7A3E981B1072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041E-1284-4A0F-8EDC-803720A78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246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9300-F482-48EF-B34B-7A3E981B1072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041E-1284-4A0F-8EDC-803720A78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647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9300-F482-48EF-B34B-7A3E981B1072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041E-1284-4A0F-8EDC-803720A78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636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9300-F482-48EF-B34B-7A3E981B1072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041E-1284-4A0F-8EDC-803720A78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994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9300-F482-48EF-B34B-7A3E981B1072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041E-1284-4A0F-8EDC-803720A78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393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9300-F482-48EF-B34B-7A3E981B1072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041E-1284-4A0F-8EDC-803720A78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483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9300-F482-48EF-B34B-7A3E981B1072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041E-1284-4A0F-8EDC-803720A78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05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9300-F482-48EF-B34B-7A3E981B1072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041E-1284-4A0F-8EDC-803720A78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315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9300-F482-48EF-B34B-7A3E981B1072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041E-1284-4A0F-8EDC-803720A78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290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9300-F482-48EF-B34B-7A3E981B1072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041E-1284-4A0F-8EDC-803720A78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867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09300-F482-48EF-B34B-7A3E981B1072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B041E-1284-4A0F-8EDC-803720A78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575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800"/>
            <a:ext cx="12192000" cy="68332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4510" y="1546791"/>
            <a:ext cx="9144000" cy="3789218"/>
          </a:xfrm>
        </p:spPr>
        <p:txBody>
          <a:bodyPr>
            <a:normAutofit/>
          </a:bodyPr>
          <a:lstStyle/>
          <a:p>
            <a:r>
              <a:rPr lang="tt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Гади </a:t>
            </a:r>
            <a:r>
              <a:rPr lang="tt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һәм катлаулы процентлар. </a:t>
            </a:r>
            <a:endParaRPr lang="tt-RU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Эретмәләр </a:t>
            </a:r>
            <a:r>
              <a:rPr lang="tt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һәм  эремәләр.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532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3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164" y="1809473"/>
            <a:ext cx="10515600" cy="321425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t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Күп белү генә җитми, </a:t>
            </a:r>
            <a:r>
              <a:rPr lang="tt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аны </a:t>
            </a:r>
            <a:r>
              <a:rPr lang="tt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куллана да белергә кирәк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Рене Декарт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008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800"/>
            <a:ext cx="12192000" cy="6833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37957"/>
            <a:ext cx="10023764" cy="288359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Җаваплар: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10%,  25%,  102%,  130%, 7%</a:t>
            </a:r>
            <a:b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2) 0,45;   1;    1,05;   1,27;    0,03</a:t>
            </a:r>
            <a:b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3) 0,6;    0,25;    575;    7,5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36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800"/>
            <a:ext cx="12192000" cy="683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34906" y="1448972"/>
            <a:ext cx="79060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12%=0,12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*0,12=0,12 </a:t>
            </a:r>
            <a:r>
              <a:rPr lang="ru-RU" sz="6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ru-RU" sz="6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6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грамм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800"/>
            <a:ext cx="12192000" cy="6833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114" y="1828160"/>
            <a:ext cx="9962804" cy="376843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1* 0,12=0,12 кг= 120 г</a:t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ропорция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ярдәмендә чишәбез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г 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100%. </a:t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Отсюда х=4000 г= 4 кг</a:t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348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800"/>
            <a:ext cx="12192000" cy="683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9822" y="1631852"/>
            <a:ext cx="77653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пакет </a:t>
            </a:r>
            <a:r>
              <a:rPr lang="tt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сөтне х дип тамгалыйбыз, икенче пакетны 5 – х була. Тигезләмә төзибез:</a:t>
            </a: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*0,025+(5-х)*0,06=5*0,046</a:t>
            </a:r>
          </a:p>
          <a:p>
            <a:r>
              <a:rPr lang="tt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Тигезләмәне чишәбез.  </a:t>
            </a:r>
            <a:endParaRPr lang="tt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2,5%лы   </a:t>
            </a:r>
            <a:r>
              <a:rPr lang="tt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л сөт кулланылган. </a:t>
            </a: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800"/>
            <a:ext cx="12192000" cy="6833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909" y="2346325"/>
            <a:ext cx="10515600" cy="1325563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</a:t>
            </a:r>
            <a:endParaRPr lang="ru-RU" sz="6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3929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3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9649" y="1758462"/>
            <a:ext cx="7695028" cy="4178105"/>
          </a:xfrm>
        </p:spPr>
        <p:txBody>
          <a:bodyPr>
            <a:noAutofit/>
          </a:bodyPr>
          <a:lstStyle/>
          <a:p>
            <a:r>
              <a:rPr lang="tt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Өй эшенә ике мәсьәлә. Дәфтәргә язып чишеп килергә.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1. 40%лы  һәм 10%лы  тоз эремәләрен кушканнар.  Нәтиҗәдә   800 грамм 21,25% </a:t>
            </a:r>
            <a:r>
              <a:rPr lang="tt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лы </a:t>
            </a:r>
            <a:r>
              <a:rPr lang="tt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яңа эремә барлыкка килгән. Һәр эремә ничә грамм алынган?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tt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Ике эретмә: берсендә 70% бакыр бар, икенчесендә – 40%.  Алардан 50% бакыры булган  яңа эретмә барлыкка килсен өчен  бу эретмәләрне нинди чагыштырмада алырга кирәк?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406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3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8556" y="1266094"/>
            <a:ext cx="10515600" cy="4234374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(мизинец) – мыслительный процесс. 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tt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үген нәрсәгә өйрәндем, нинди тәҗрибә алдым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(безымянный) – близость цели. </a:t>
            </a:r>
            <a:r>
              <a:rPr lang="tt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Бүген нәрсә эшләдем һәм нәрсәгә ирештем </a:t>
            </a:r>
            <a:r>
              <a:rPr lang="tt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(средний) – состояние духа. </a:t>
            </a:r>
            <a:r>
              <a:rPr lang="tt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Бүген минем кәефем ничек булды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(указательный) – услуга, помощь. </a:t>
            </a:r>
            <a:r>
              <a:rPr lang="tt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Бүген нәрсә  эшләргә ярдәм иттем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(большой) – бодрость, физическая форма. </a:t>
            </a:r>
            <a:r>
              <a:rPr lang="tt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Бүген минем физик хәлем ничек булды, сәламәтлегем өчен нәрсә эшләдем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6160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78</Words>
  <Application>Microsoft Office PowerPoint</Application>
  <PresentationFormat>Произвольный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«Күп белү генә җитми,  аны куллана да белергә кирәк» Рене Декарт </vt:lpstr>
      <vt:lpstr>Җаваплар:             1) 10%,  25%,  102%,  130%, 7%            2) 0,45;   1;    1,05;   1,27;    0,03            3) 0,6;    0,25;    575;    7,5</vt:lpstr>
      <vt:lpstr>Слайд 4</vt:lpstr>
      <vt:lpstr>1) 1* 0,12=0,12 кг= 120 г 2) Пропорция ярдәмендә чишәбез: 200 г                   5%      х                  100%.  Отсюда х=4000 г= 4 кг </vt:lpstr>
      <vt:lpstr>Слайд 6</vt:lpstr>
      <vt:lpstr>Физкультминутка</vt:lpstr>
      <vt:lpstr>Өй эшенә ике мәсьәлә. Дәфтәргә язып чишеп килергә.    1. 40%лы  һәм 10%лы  тоз эремәләрен кушканнар.  Нәтиҗәдә   800 грамм 21,25% лы яңа эремә барлыкка килгән. Һәр эремә ничә грамм алынган?    2. Ике эретмә: берсендә 70% бакыр бар, икенчесендә – 40%.  Алардан 50% бакыры булган  яңа эретмә барлыкка килсен өчен  бу эретмәләрне нинди чагыштырмада алырга кирәк? </vt:lpstr>
      <vt:lpstr>  М (мизинец) – мыслительный процесс. Бүген нәрсәгә өйрәндем, нинди тәҗрибә алдым  Б (безымянный) – близость цели. Бүген нәрсә эшләдем һәм нәрсәгә ирештем  С (средний) – состояние духа. Бүген минем кәефем ничек булды У (указательный) – услуга, помощь. Бүген нәрсә  эшләргә ярдәм иттем Б (большой) – бодрость, физическая форма. Бүген минем физик хәлем ничек булды, сәламәтлегем өчен нәрсә эшләдем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Наил</cp:lastModifiedBy>
  <cp:revision>22</cp:revision>
  <dcterms:created xsi:type="dcterms:W3CDTF">2021-02-24T09:23:26Z</dcterms:created>
  <dcterms:modified xsi:type="dcterms:W3CDTF">2021-09-26T18:07:12Z</dcterms:modified>
</cp:coreProperties>
</file>