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02" r:id="rId2"/>
    <p:sldId id="304" r:id="rId3"/>
    <p:sldId id="305" r:id="rId4"/>
    <p:sldId id="313" r:id="rId5"/>
    <p:sldId id="260" r:id="rId6"/>
    <p:sldId id="272" r:id="rId7"/>
    <p:sldId id="310" r:id="rId8"/>
    <p:sldId id="311" r:id="rId9"/>
    <p:sldId id="312" r:id="rId10"/>
    <p:sldId id="314" r:id="rId11"/>
    <p:sldId id="316" r:id="rId12"/>
    <p:sldId id="298" r:id="rId13"/>
    <p:sldId id="300" r:id="rId14"/>
    <p:sldId id="31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су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5T19:20:48.522" idx="1">
    <p:pos x="5438" y="2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34D2-B086-416D-9600-CAC24E381BBC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AFD1-F243-40C5-992D-7EED557E9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FD1-F243-40C5-992D-7EED557E93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FD1-F243-40C5-992D-7EED557E93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FD1-F243-40C5-992D-7EED557E93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FD1-F243-40C5-992D-7EED557E93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FD1-F243-40C5-992D-7EED557E93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9C033E-5240-4250-915D-D90F0290E8EA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550528-37CC-4C8F-98A5-D0975CCB4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avatars.mds.yandex.net/get-zen_doc/1328583/pub_5be174bdad811b00aba7a7ba_5be174c2c97a4100ab2cc59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4495"/>
            <a:ext cx="4357843" cy="31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995779">
            <a:off x="359809" y="798051"/>
            <a:ext cx="8499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25616">
            <a:off x="-522912" y="2226559"/>
            <a:ext cx="195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ru-RU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48972">
            <a:off x="4157666" y="5936318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һ</a:t>
            </a:r>
            <a:endParaRPr lang="ru-RU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05535">
            <a:off x="277554" y="5104244"/>
            <a:ext cx="955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ң</a:t>
            </a:r>
            <a:endParaRPr lang="ru-RU" sz="4400" b="1" cap="all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98106">
            <a:off x="164081" y="3374593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>
                <a:ln w="0"/>
                <a:solidFill>
                  <a:srgbClr val="E68422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209107">
            <a:off x="161278" y="1438685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ү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803258">
            <a:off x="2160178" y="6035050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h1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34934">
            <a:off x="1446942" y="5732176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9937" y="225684"/>
            <a:ext cx="61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Республикасы Алексеевск муни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ипал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районы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Биләр урта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гомуми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бирү мәктәбе</a:t>
            </a:r>
            <a:endParaRPr lang="en-US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324899" y="2015752"/>
            <a:ext cx="6257504" cy="177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Дәресләрдә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шахмат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138994" y="4932482"/>
            <a:ext cx="3816424" cy="159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Абрарова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Алсу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Раиф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укытучысы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 rot="21172246">
            <a:off x="-48289" y="41616"/>
            <a:ext cx="1240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а1</a:t>
            </a:r>
            <a:endParaRPr lang="ru-RU" sz="44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172246">
            <a:off x="84110" y="4236498"/>
            <a:ext cx="11076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с5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359873">
            <a:off x="3184652" y="5856973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җ</a:t>
            </a:r>
            <a:endParaRPr lang="ru-RU" sz="44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84" y="5873854"/>
            <a:ext cx="1003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cap="all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d4</a:t>
            </a:r>
            <a:endParaRPr lang="ru-RU" sz="4800" b="1" cap="all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7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dn1.ozone.ru/multimedia/1013873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" y="0"/>
            <a:ext cx="9118052" cy="68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786182" cy="28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786182" cy="28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E:\Зона\Мастер-класс  зона\Фото от ЛН\IMG-20200129-WA001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t="34616"/>
          <a:stretch>
            <a:fillRect/>
          </a:stretch>
        </p:blipFill>
        <p:spPr bwMode="auto">
          <a:xfrm>
            <a:off x="5429256" y="3500438"/>
            <a:ext cx="3714743" cy="2857520"/>
          </a:xfrm>
          <a:prstGeom prst="rect">
            <a:avLst/>
          </a:prstGeom>
          <a:noFill/>
        </p:spPr>
      </p:pic>
      <p:pic>
        <p:nvPicPr>
          <p:cNvPr id="1030" name="Picture 6" descr="E:\Зона\Мастер-класс  зона\Фото от ЛН\IMG-20200129-WA0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3571900" cy="27503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Зона\Мастер-класс  зона\Фото от ЛН\IMG-20200129-WA0030.jpg"/>
          <p:cNvPicPr>
            <a:picLocks noChangeAspect="1" noChangeArrowheads="1"/>
          </p:cNvPicPr>
          <p:nvPr/>
        </p:nvPicPr>
        <p:blipFill>
          <a:blip r:embed="rId8"/>
          <a:srcRect l="14199"/>
          <a:stretch>
            <a:fillRect/>
          </a:stretch>
        </p:blipFill>
        <p:spPr bwMode="auto">
          <a:xfrm>
            <a:off x="2571736" y="3857628"/>
            <a:ext cx="3432473" cy="300037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000240"/>
            <a:ext cx="19288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61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404664"/>
            <a:ext cx="31643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49" y="1350082"/>
            <a:ext cx="5668903" cy="431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3" y="0"/>
            <a:ext cx="8892479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укытучыларына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“Мин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яңа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Кара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һ5,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b6, e8,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урнашкан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ладья -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Ладья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тактасында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шулай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йөреп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фигураларны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бергә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җыярга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эшләргә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тапкач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диалог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төзергә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ахырдан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мәкаль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әйтергә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укытучыларына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пешкаларның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координаталары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c8, c6 ,e8,  e6.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Пешкаларны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күрсәтмә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тактага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урнаштырырга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имметрик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фигура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төзергә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Төзелгән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фигураның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түбәләренең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координаталарын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әйтергә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95779">
            <a:off x="359809" y="798051"/>
            <a:ext cx="8499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25616">
            <a:off x="-522912" y="2226559"/>
            <a:ext cx="195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ru-RU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48972">
            <a:off x="4157666" y="5936318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һ</a:t>
            </a:r>
            <a:endParaRPr lang="ru-RU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05535">
            <a:off x="277554" y="5104244"/>
            <a:ext cx="955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ң</a:t>
            </a:r>
            <a:endParaRPr lang="ru-RU" sz="4400" b="1" cap="all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98106">
            <a:off x="164081" y="3374593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>
                <a:ln w="0"/>
                <a:solidFill>
                  <a:srgbClr val="E68422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209107">
            <a:off x="161278" y="1438685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ү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803258">
            <a:off x="2160178" y="6035050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h1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34934">
            <a:off x="1446942" y="5732176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172246">
            <a:off x="-48289" y="41616"/>
            <a:ext cx="1240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а1</a:t>
            </a:r>
            <a:endParaRPr lang="ru-RU" sz="44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172246">
            <a:off x="84110" y="4236498"/>
            <a:ext cx="11076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с5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359873">
            <a:off x="3184652" y="5856973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җ</a:t>
            </a:r>
            <a:endParaRPr lang="ru-RU" sz="44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84" y="5873854"/>
            <a:ext cx="1003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cap="all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d4</a:t>
            </a:r>
            <a:endParaRPr lang="ru-RU" sz="4800" b="1" cap="all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538" y="893275"/>
            <a:ext cx="747672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Игътибарыгыз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рәхмәт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932407"/>
            <a:ext cx="42862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95779">
            <a:off x="359809" y="798051"/>
            <a:ext cx="8499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25616">
            <a:off x="-522912" y="2226559"/>
            <a:ext cx="195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ru-RU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48972">
            <a:off x="4157666" y="5936318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һ</a:t>
            </a:r>
            <a:endParaRPr lang="ru-RU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05535">
            <a:off x="277554" y="5104244"/>
            <a:ext cx="955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ң</a:t>
            </a:r>
            <a:endParaRPr lang="ru-RU" sz="4400" b="1" cap="all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98106">
            <a:off x="164081" y="3374593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>
                <a:ln w="0"/>
                <a:solidFill>
                  <a:srgbClr val="E68422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209107">
            <a:off x="161278" y="1438685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ү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803258">
            <a:off x="2160178" y="6035050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h1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34934">
            <a:off x="1446942" y="5732176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172246">
            <a:off x="-48289" y="41616"/>
            <a:ext cx="1240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а1</a:t>
            </a:r>
            <a:endParaRPr lang="ru-RU" sz="44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172246">
            <a:off x="84110" y="4236498"/>
            <a:ext cx="11076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с5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359873">
            <a:off x="3184652" y="5856973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җ</a:t>
            </a:r>
            <a:endParaRPr lang="ru-RU" sz="44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84" y="5873854"/>
            <a:ext cx="1003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cap="all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d4</a:t>
            </a:r>
            <a:endParaRPr lang="ru-RU" sz="4800" b="1" cap="all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185" y="2085739"/>
            <a:ext cx="7810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Татар теле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 әдәбияты дәресләрендә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 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алымы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кулланып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балаларның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сөйләмен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иҗади фикерләү сәләтен үстерү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7583" y="692695"/>
            <a:ext cx="3070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Максат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932407"/>
            <a:ext cx="42862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95779">
            <a:off x="359809" y="798051"/>
            <a:ext cx="8499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25616">
            <a:off x="-522912" y="2226559"/>
            <a:ext cx="195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ru-RU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5400" b="1" cap="all" spc="0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48972">
            <a:off x="4157666" y="5936318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һ</a:t>
            </a:r>
            <a:endParaRPr lang="ru-RU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05535">
            <a:off x="277554" y="5104244"/>
            <a:ext cx="955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ң</a:t>
            </a:r>
            <a:endParaRPr lang="ru-RU" sz="4400" b="1" cap="all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98106">
            <a:off x="164081" y="3374593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>
                <a:ln w="0"/>
                <a:solidFill>
                  <a:srgbClr val="E68422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209107">
            <a:off x="161278" y="1438685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ү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803258">
            <a:off x="2160178" y="6035050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h1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34934">
            <a:off x="1446942" y="5732176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ө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172246">
            <a:off x="-48289" y="41616"/>
            <a:ext cx="1240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а1</a:t>
            </a:r>
            <a:endParaRPr lang="ru-RU" sz="44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172246">
            <a:off x="84110" y="4236498"/>
            <a:ext cx="11076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с5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359873">
            <a:off x="3184652" y="5856973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җ</a:t>
            </a:r>
            <a:endParaRPr lang="ru-RU" sz="44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84" y="5873854"/>
            <a:ext cx="1003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cap="all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d4</a:t>
            </a:r>
            <a:endParaRPr lang="ru-RU" sz="4800" b="1" cap="all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185" y="2085739"/>
            <a:ext cx="78107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solidFill>
                <a:srgbClr val="C00000"/>
              </a:solidFill>
              <a:latin typeface="Constantia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nstantia"/>
              </a:rPr>
              <a:t>•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белемгә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омтылыш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булдыру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nstantia"/>
              </a:rPr>
              <a:t>•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укучыларның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белем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сыйфатын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арттыру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nstantia"/>
              </a:rPr>
              <a:t>•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белем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алуга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шәхси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кызыксыну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уяту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nstantia"/>
              </a:rPr>
              <a:t>•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яхшы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кәеф һәм уңай х</a:t>
            </a:r>
            <a:r>
              <a:rPr lang="ru-RU" sz="2800" dirty="0" err="1" smtClean="0">
                <a:solidFill>
                  <a:srgbClr val="002060"/>
                </a:solidFill>
                <a:latin typeface="Constantia"/>
              </a:rPr>
              <a:t>аләт </a:t>
            </a:r>
            <a:r>
              <a:rPr lang="ru-RU" sz="2800" dirty="0" err="1">
                <a:solidFill>
                  <a:srgbClr val="002060"/>
                </a:solidFill>
                <a:latin typeface="Constantia"/>
              </a:rPr>
              <a:t>тудыру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6572" y="1207617"/>
            <a:ext cx="7569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Көтелгән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нәтиҗәләр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932407"/>
            <a:ext cx="42862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332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«Шахматы – это</a:t>
            </a:r>
          </a:p>
          <a:p>
            <a:pPr marL="0" indent="0">
              <a:buNone/>
            </a:pP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спорт. </a:t>
            </a: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</a:p>
          <a:p>
            <a:pPr marL="0" indent="0">
              <a:buNone/>
            </a:pP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мудрее</a:t>
            </a:r>
          </a:p>
          <a:p>
            <a:pPr marL="0" indent="0">
              <a:buNone/>
            </a:pP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дальновиднее, помогают </a:t>
            </a:r>
            <a:endParaRPr lang="ru-RU" sz="4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</a:t>
            </a:r>
            <a:r>
              <a:rPr lang="ru-RU" sz="4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сложившуюся ситуацию, просчитывать поступки на несколько „ходов“ вперёд</a:t>
            </a:r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«Мне очень приятно отметить, что возрождаются именно школьные  шахматы.»</a:t>
            </a:r>
            <a:endParaRPr lang="ru-RU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России</a:t>
            </a:r>
          </a:p>
          <a:p>
            <a:endParaRPr lang="en-US" dirty="0"/>
          </a:p>
        </p:txBody>
      </p:sp>
      <p:pic>
        <p:nvPicPr>
          <p:cNvPr id="1026" name="Picture 2" descr="https://sm-news.ru/wp-content/uploads/2018/10/25/c7rmsdamoddpg0ltqtosmg2bxxtqut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270"/>
            <a:ext cx="40845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представить полноценного воспитания умственных способностей и памяти. Игра в 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должна войти в жизнь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 школы как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элементов умственной культуры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 Сухомлинский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Хәзерге заман мәктәбенең </a:t>
            </a:r>
            <a:endParaRPr lang="tt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иң </a:t>
            </a:r>
            <a: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 бурычы </a:t>
            </a:r>
            <a:r>
              <a:rPr lang="tt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tt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уйларга </a:t>
            </a:r>
            <a:r>
              <a:rPr lang="tt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 фикер йөртергә сәләтле, заман сулышын тоеп, алга атлаучы, уйлап табучан, югары әхлаклы, иҗади шәхес тәрбияләү.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7148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http://isoveti.ru/img/shahmaty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84" y="1412776"/>
            <a:ext cx="4492913" cy="448156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36" y="1623630"/>
            <a:ext cx="4561943" cy="38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38698" y="56107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Admin\Мои документы\Мои рису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19288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0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Диагональ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5643602" cy="56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857488" y="928670"/>
            <a:ext cx="4786346" cy="471490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71934" y="2143116"/>
            <a:ext cx="3500462" cy="3429024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214942" y="3357562"/>
            <a:ext cx="2357454" cy="2286016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6393669" y="4464851"/>
            <a:ext cx="1214446" cy="114300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857488" y="1000108"/>
            <a:ext cx="3500462" cy="3429024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786050" y="928670"/>
            <a:ext cx="2428892" cy="2357454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786050" y="928670"/>
            <a:ext cx="1214446" cy="1204946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857488" y="1071546"/>
            <a:ext cx="4714908" cy="457203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786050" y="4500570"/>
            <a:ext cx="1214446" cy="1143008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857488" y="3357562"/>
            <a:ext cx="2286016" cy="2214578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786050" y="2143116"/>
            <a:ext cx="3571900" cy="350046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000496" y="928670"/>
            <a:ext cx="3571900" cy="3500462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143504" y="928670"/>
            <a:ext cx="2428892" cy="2357454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357950" y="928670"/>
            <a:ext cx="1214446" cy="121444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4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320" y="13097"/>
            <a:ext cx="6913079" cy="6844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5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759</TotalTime>
  <Words>333</Words>
  <Application>Microsoft Office PowerPoint</Application>
  <PresentationFormat>Экран (4:3)</PresentationFormat>
  <Paragraphs>102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теле  дәресләрендә шахмат</dc:title>
  <dc:creator>Алсу</dc:creator>
  <cp:lastModifiedBy>Алсу</cp:lastModifiedBy>
  <cp:revision>84</cp:revision>
  <dcterms:created xsi:type="dcterms:W3CDTF">2019-12-08T14:03:29Z</dcterms:created>
  <dcterms:modified xsi:type="dcterms:W3CDTF">2021-12-02T15:45:16Z</dcterms:modified>
</cp:coreProperties>
</file>