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665091-88F0-40A8-93B3-263660EDE9DD}">
          <p14:sldIdLst/>
        </p14:section>
        <p14:section name="Раздел без заголовка" id="{9F28566D-F3B5-48BD-9D95-5931CA8899B6}">
          <p14:sldIdLst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24" autoAdjust="0"/>
  </p:normalViewPr>
  <p:slideViewPr>
    <p:cSldViewPr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304097-4A74-43AF-A40B-C97CA6357D34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A52784-C189-424B-A233-6F7CE4A4D9D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Фирдауса Ф\Desktop\1613513550_3-p-foni-dlya-prezentatsii-na-matematicheskuyu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5670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11760" y="1594128"/>
            <a:ext cx="36361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Добро пожаловать </a:t>
            </a:r>
          </a:p>
          <a:p>
            <a:pPr algn="ctr"/>
            <a:r>
              <a:rPr lang="ru-RU" sz="3200" dirty="0" smtClean="0"/>
              <a:t>на</a:t>
            </a:r>
          </a:p>
          <a:p>
            <a:r>
              <a:rPr lang="ru-RU" sz="3200" dirty="0" smtClean="0"/>
              <a:t>  урок математики!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461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Юный экономист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54176" cy="561662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Что такое здоровая и красивая улыбка? Это прежде всего отношение самого человека к своему здоровью и красоте, а только потом работа врача-стоматолога. За полостью рта нужно ухаживать с детского возраста. За уходом ротовой полости выпустили водный ирригатор. Это домашнее устройство для удаления зубного налета, остатков пищи из межзубных промежутков. </a:t>
            </a:r>
          </a:p>
          <a:p>
            <a:r>
              <a:rPr lang="ru-RU" sz="8000" dirty="0"/>
              <a:t>Алексей решил всерьёз заняться экономией в своей семье. Изучив счета за прошлые годы, Алексей увидел, что его семья стабильно тратит в год 14000 рублей на лечение зубов. Изучив эту тему подробнее, Алексей выяснил, что обычная зубная щётка плохо помогает в защите от кариеса, нужно специальное устройство – водный ирригатор, вымывающий струёй воды остатки пищи, скопившиеся между зубами. Алексей заказал такой ирригатор на китайском сайте за $12. Деньги были списаны с карты по курсу 72,21 рублей за доллар. Доставка составила ещё 25 % от стоимости ирригатора в рублевом эквиваленте.                    Во сколько обошлась доставка? (ответ запишите, предварительно округлить до ближайшего целого числа, кратного 10).Сколько денег заплатил Алексей за ирригатор с учетом доставки? (ответ запишите, предварительно округлить до ближайшего целого числа). После того, как семья начала пользоваться ирригатором, счета за лечение зубов за год снизились сразу на 50%.  Сколько денег в результате помог сэкономить Алесей своей семье в этом году?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9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деятельности</a:t>
            </a:r>
            <a:endParaRPr lang="ru-RU" dirty="0"/>
          </a:p>
        </p:txBody>
      </p:sp>
      <p:pic>
        <p:nvPicPr>
          <p:cNvPr id="9218" name="Picture 2" descr="C:\Users\Фирдауса Ф\Desktop\1621741277_21-phonoteka_org-p-krasivii-fon-dlya-aktsii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187624" y="1398426"/>
            <a:ext cx="7498080" cy="4800600"/>
          </a:xfrm>
        </p:spPr>
        <p:txBody>
          <a:bodyPr/>
          <a:lstStyle/>
          <a:p>
            <a:r>
              <a:rPr lang="ru-RU" dirty="0"/>
              <a:t>-Стали ли мы ближе к красному цвету?</a:t>
            </a:r>
          </a:p>
          <a:p>
            <a:r>
              <a:rPr lang="ru-RU" dirty="0"/>
              <a:t>- Узнали ли мы больше?</a:t>
            </a:r>
          </a:p>
          <a:p>
            <a:r>
              <a:rPr lang="ru-RU" dirty="0"/>
              <a:t>- Решали ли вы  новые задачи практического характера, применяя свои знания ?</a:t>
            </a:r>
          </a:p>
          <a:p>
            <a:r>
              <a:rPr lang="ru-RU" dirty="0"/>
              <a:t>-На какой из станций  вам было комфортнее работать?                                                                      - К какой группе людей нас можно определить? </a:t>
            </a:r>
          </a:p>
        </p:txBody>
      </p:sp>
    </p:spTree>
    <p:extLst>
      <p:ext uri="{BB962C8B-B14F-4D97-AF65-F5344CB8AC3E}">
        <p14:creationId xmlns:p14="http://schemas.microsoft.com/office/powerpoint/2010/main" val="30019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Спасибо 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79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Угадайте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  <p:pic>
        <p:nvPicPr>
          <p:cNvPr id="2050" name="Picture 2" descr="C:\Users\Фирдауса Ф\Desktop\hello_html_232f56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05049"/>
            <a:ext cx="7272808" cy="183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Проценты </a:t>
            </a:r>
            <a:r>
              <a:rPr lang="ru-RU" dirty="0" err="1" smtClean="0"/>
              <a:t>вокрус</a:t>
            </a:r>
            <a:r>
              <a:rPr lang="ru-RU" dirty="0" smtClean="0"/>
              <a:t> нас</a:t>
            </a:r>
            <a:endParaRPr lang="ru-RU" dirty="0"/>
          </a:p>
        </p:txBody>
      </p:sp>
      <p:pic>
        <p:nvPicPr>
          <p:cNvPr id="3075" name="Picture 3" descr="C:\Users\Фирдауса Ф\Desktop\u7nqgTrhA0TdLwxAIGRm4AU1TXziwDAUQvEbNZpsTypP1h6RwOAJ9Iy8eMm9GwJZNf2Nk4X1T3NdUJyFF7Qvo3693_U-ILKgLY8cQBC091CVRf38EkBxVDLUnkQvCR4KiqLqsQC2f2arLm5eOxnVO4KcLaYg5Q7S2eT6Jodh6_YZKkriqtGxY07Nb-TihqbzVDWpTsLxpjYFUcsCDn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7056784" cy="503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7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Как найти процент от числа (величины)? Например, 15% от 60?</a:t>
            </a:r>
          </a:p>
          <a:p>
            <a:r>
              <a:rPr lang="ru-RU" dirty="0"/>
              <a:t>2) Найдите число, 30% которого равны  60.</a:t>
            </a:r>
          </a:p>
          <a:p>
            <a:r>
              <a:rPr lang="ru-RU" dirty="0"/>
              <a:t>3)Сколько процентов от числа 200 составляет число 150?</a:t>
            </a:r>
          </a:p>
          <a:p>
            <a:r>
              <a:rPr lang="ru-RU" dirty="0"/>
              <a:t> 4) Если цену товара увеличить на 20 %, то во сколько раз увеличится цена товара?</a:t>
            </a:r>
          </a:p>
          <a:p>
            <a:r>
              <a:rPr lang="ru-RU" dirty="0"/>
              <a:t>5) Что больше 16% от 25 или же 25% от 16?</a:t>
            </a:r>
          </a:p>
        </p:txBody>
      </p:sp>
    </p:spTree>
    <p:extLst>
      <p:ext uri="{BB962C8B-B14F-4D97-AF65-F5344CB8AC3E}">
        <p14:creationId xmlns:p14="http://schemas.microsoft.com/office/powerpoint/2010/main" val="35178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64904"/>
            <a:ext cx="9036496" cy="417646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Прочитайте внимательно текст и выполните задание. На плане изображено домохозяйство по адресу: РТ, г. </a:t>
            </a:r>
            <a:r>
              <a:rPr lang="ru-RU" dirty="0" err="1"/>
              <a:t>Мамадыш</a:t>
            </a:r>
            <a:r>
              <a:rPr lang="ru-RU" dirty="0"/>
              <a:t>, </a:t>
            </a:r>
            <a:r>
              <a:rPr lang="ru-RU" dirty="0" err="1"/>
              <a:t>ул.Сайдашева</a:t>
            </a:r>
            <a:r>
              <a:rPr lang="ru-RU" dirty="0"/>
              <a:t>, д.17 (сторона каждой клетки на плане равна 2 м). Участок имеет прямоугольную форму. Выезд и въезд осуществляются через единственные ворота.</a:t>
            </a:r>
          </a:p>
          <a:p>
            <a:r>
              <a:rPr lang="ru-RU" dirty="0"/>
              <a:t>При входе на участок справа от ворот находится баня, а слева — гараж, отмеченный на плане цифрой 7. Площадь, занятая гаражом, равна 32 кв. м. Жилой дом находится в глубине территории.</a:t>
            </a:r>
          </a:p>
          <a:p>
            <a:r>
              <a:rPr lang="ru-RU" dirty="0"/>
              <a:t>Помимо гаража, жилого дома и бани, на участке имеется сарай (подсобное помещение), расположенный рядом с гаражом, и теплица, построенная на территории огорода (огород отмечен цифрой 2).</a:t>
            </a:r>
          </a:p>
          <a:p>
            <a:r>
              <a:rPr lang="ru-RU" dirty="0"/>
              <a:t> Перед жилым домом имеются яблоневые посадки. Все дорожки внутри участка имеют ширину 1 м и вымощены тротуарной плиткой размером 1 м × 1 м. Между баней и гаражом имеется площадка площадью 64 кв. м, вымощенная такой же плиткой.</a:t>
            </a:r>
          </a:p>
          <a:p>
            <a:r>
              <a:rPr lang="ru-RU" dirty="0"/>
              <a:t>Хозяйка захотела поменять тротуарную плитку. Тротуарная плитка продаётся в упаковках по 4 штуки. Сколько упаковок плитки понадобилось, чтобы выложить все дорожки и площадку перед гаражом?</a:t>
            </a:r>
          </a:p>
          <a:p>
            <a:endParaRPr lang="ru-RU" dirty="0"/>
          </a:p>
        </p:txBody>
      </p:sp>
      <p:pic>
        <p:nvPicPr>
          <p:cNvPr id="4" name="Объект 9" descr="https://fsd.multiurok.ru/html/2021/10/29/s_617c29a70e54f/phpzJAUZ0_Razvitie-funkcionalnoj-gramotnosti-Trubnikova-E.E_html_d87a476370f79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4476750" cy="2295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23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</a:rPr>
              <a:t>Покупка </a:t>
            </a:r>
            <a:r>
              <a:rPr lang="ru-RU" b="1" dirty="0">
                <a:effectLst/>
              </a:rPr>
              <a:t>тротуарных плиток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407256"/>
              </p:ext>
            </p:extLst>
          </p:nvPr>
        </p:nvGraphicFramePr>
        <p:xfrm>
          <a:off x="1187624" y="2852935"/>
          <a:ext cx="7200800" cy="2338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726"/>
                <a:gridCol w="1728432"/>
                <a:gridCol w="1738925"/>
                <a:gridCol w="2019252"/>
                <a:gridCol w="1270465"/>
              </a:tblGrid>
              <a:tr h="9194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п/п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Магазин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Стоимость одной упаковки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доставки от общей суммы покупки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Общая сумма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135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Строительство+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 руб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135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Строй Гигант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 </a:t>
                      </a:r>
                      <a:r>
                        <a:rPr lang="ru-RU" sz="1600" dirty="0" err="1">
                          <a:effectLst/>
                        </a:rPr>
                        <a:t>руб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135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База Строитель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49 </a:t>
                      </a:r>
                      <a:r>
                        <a:rPr lang="ru-RU" sz="1600" dirty="0" err="1">
                          <a:effectLst/>
                        </a:rPr>
                        <a:t>руб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1493585"/>
            <a:ext cx="69127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таблице представлены магазины, где можно приобрести понравившуюся тротуарную плитку. Выбрать выгодную покупку.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Бухгалтер </a:t>
            </a:r>
            <a:r>
              <a:rPr lang="ru-RU" sz="3600" b="1" dirty="0" smtClean="0"/>
              <a:t>(</a:t>
            </a:r>
            <a:r>
              <a:rPr lang="ru-RU" sz="3600" dirty="0" smtClean="0"/>
              <a:t>может </a:t>
            </a:r>
            <a:r>
              <a:rPr lang="ru-RU" sz="3600" dirty="0"/>
              <a:t>пользоваться калькулятором</a:t>
            </a:r>
            <a:r>
              <a:rPr lang="ru-RU" sz="3600" b="1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394136" cy="44644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Профессия </a:t>
            </a:r>
            <a:r>
              <a:rPr lang="ru-RU" dirty="0"/>
              <a:t>бухгалтера остаётся востребованной в России и в мире уже многие десятки лет. Это связано с тем, что почти любая даже некоммерческая организация проводит финансовые операции, о которых нужно отчитываться перед государственными службами. Кроме того, с самого возникновения бухгалтерское дело было направлено на рационализацию деятельности организации, упорядочивание её. Еще в Средневековье счетовод или бухгалтер должен был решать задачи правильного расходования средств, чтобы планировать дальнейшую финансовую деятельность, выплаты всем наемным работникам.</a:t>
            </a:r>
          </a:p>
          <a:p>
            <a:r>
              <a:rPr lang="ru-RU" dirty="0"/>
              <a:t>Помогите бухгалтеру рассчитать заработную плату сотруднику фирмы, если ставка сотрудника – 13 500 рублей. Доплата за совмещение обязанностей – 60 %. Доплата за командировку 10%.  Премия 45% от начисленной суммы.  Кроме того, каждый месяц сотрудник  платит государству НДФЛ -13 % от зарплаты. Работодатель выступает налоговым агентом и платит налоги за работника</a:t>
            </a:r>
            <a:r>
              <a:rPr lang="ru-RU" dirty="0" smtClean="0"/>
              <a:t>. Какова </a:t>
            </a:r>
            <a:r>
              <a:rPr lang="ru-RU" dirty="0"/>
              <a:t>заработная плата сотрудника?  Какую сумму получит сотрудник?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ru-RU" dirty="0" smtClean="0"/>
              <a:t>Эколог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8106104" cy="273630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Изучение и применение полезных свойств  растений уходит в глубокую древность. 17 век был временем усиленного сбора сведений о полезных растениях.</a:t>
            </a:r>
          </a:p>
          <a:p>
            <a:r>
              <a:rPr lang="ru-RU" dirty="0"/>
              <a:t>А что вы знаете о домашних растениях и цветах? Есть ли от них какая-то польза? Конечно, растения и цветы не только создают уют и украшают наши квартиры, но и очищают воздух.</a:t>
            </a:r>
          </a:p>
          <a:p>
            <a:r>
              <a:rPr lang="ru-RU" dirty="0"/>
              <a:t> Выберите любой цветок и выполните вычисления. Вы узнаете, на сколько процентов снижается количество микробов в комнате от летучих фитонцидов комнатных растений. Какой из этих цветков подходит для снижения количества микробов в комнате)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95828"/>
              </p:ext>
            </p:extLst>
          </p:nvPr>
        </p:nvGraphicFramePr>
        <p:xfrm>
          <a:off x="611561" y="3933055"/>
          <a:ext cx="7920879" cy="2225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072"/>
                <a:gridCol w="1934191"/>
                <a:gridCol w="4104456"/>
                <a:gridCol w="1440160"/>
              </a:tblGrid>
              <a:tr h="4254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№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Цветок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Вопрос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>
                          <a:effectLst/>
                        </a:rPr>
                        <a:t>Ответ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4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Туя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Какой процент составляет число 335 от 500?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4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Хризантема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Какой процент составляет число 33 от 50?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7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Аспарагус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Какой </a:t>
                      </a:r>
                      <a:r>
                        <a:rPr lang="ru-RU" sz="1600" dirty="0" smtClean="0">
                          <a:effectLst/>
                        </a:rPr>
                        <a:t>процент</a:t>
                      </a:r>
                      <a:r>
                        <a:rPr lang="ru-RU" sz="1600" baseline="0" dirty="0" smtClean="0">
                          <a:effectLst/>
                        </a:rPr>
                        <a:t> с</a:t>
                      </a:r>
                      <a:r>
                        <a:rPr lang="ru-RU" sz="1600" dirty="0" smtClean="0">
                          <a:effectLst/>
                        </a:rPr>
                        <a:t>оставляет </a:t>
                      </a:r>
                      <a:r>
                        <a:rPr lang="ru-RU" sz="1600" dirty="0">
                          <a:effectLst/>
                        </a:rPr>
                        <a:t>число 1,9 от 5?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4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Бегония или герань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Какой процент составляет число 0,86 от 2?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0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Кулинар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610160" cy="306132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Правильное питание подразумевает употребление цельных продуктов, которые составляют 80-90% рациона. Они богаты питательными веществами и часто отличаются невысокой, но достаточной калорийностью. О важности правильного питания уже 100 лет назад говорил мудрый врач Авиценна (Ибн Сина).</a:t>
            </a:r>
          </a:p>
          <a:p>
            <a:r>
              <a:rPr lang="ru-RU" dirty="0"/>
              <a:t> Суточная норма потребления витамина С для взрослого человека составляет 60 мг. Один помидор в среднем содержит 17 мг витамина С. Сколько процентов суточной нормы витамина С получил человек, съевший один помидор? Ответ округлите до целых.</a:t>
            </a:r>
          </a:p>
          <a:p>
            <a:r>
              <a:rPr lang="ru-RU" dirty="0"/>
              <a:t> Повар приготовил легкий витаминный салат из следующих продуктов</a:t>
            </a:r>
            <a:r>
              <a:rPr lang="ru-RU" dirty="0" smtClean="0"/>
              <a:t>. Определите </a:t>
            </a:r>
            <a:r>
              <a:rPr lang="ru-RU" dirty="0"/>
              <a:t>массу каждого компонента в рецепте.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25885"/>
              </p:ext>
            </p:extLst>
          </p:nvPr>
        </p:nvGraphicFramePr>
        <p:xfrm>
          <a:off x="827584" y="4077072"/>
          <a:ext cx="7488832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Салат 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200 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Листья салата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50%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Зеленый лук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30%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Петрушка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10%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Растительное масло 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2,5%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(по желанию добавить яйцо)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7,5%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4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864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Угадайте</vt:lpstr>
      <vt:lpstr>Презентация PowerPoint</vt:lpstr>
      <vt:lpstr>Презентация PowerPoint</vt:lpstr>
      <vt:lpstr>Презентация PowerPoint</vt:lpstr>
      <vt:lpstr>Покупка тротуарных плиток</vt:lpstr>
      <vt:lpstr>Бухгалтер (может пользоваться калькулятором) </vt:lpstr>
      <vt:lpstr>Эколог</vt:lpstr>
      <vt:lpstr>Кулинар</vt:lpstr>
      <vt:lpstr>Юный экономист</vt:lpstr>
      <vt:lpstr>Рефлексия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Фирдауса Ф</dc:creator>
  <cp:lastModifiedBy>Фирдауса Ф</cp:lastModifiedBy>
  <cp:revision>6</cp:revision>
  <dcterms:created xsi:type="dcterms:W3CDTF">2022-01-30T08:03:41Z</dcterms:created>
  <dcterms:modified xsi:type="dcterms:W3CDTF">2022-01-30T17:36:30Z</dcterms:modified>
</cp:coreProperties>
</file>