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E05C-ABE6-4070-B85C-F048C76D66FE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7B2E9-8782-438B-AA22-3EEED16A83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E05C-ABE6-4070-B85C-F048C76D66FE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7B2E9-8782-438B-AA22-3EEED16A83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E05C-ABE6-4070-B85C-F048C76D66FE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7B2E9-8782-438B-AA22-3EEED16A83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E05C-ABE6-4070-B85C-F048C76D66FE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7B2E9-8782-438B-AA22-3EEED16A83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E05C-ABE6-4070-B85C-F048C76D66FE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7B2E9-8782-438B-AA22-3EEED16A83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E05C-ABE6-4070-B85C-F048C76D66FE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7B2E9-8782-438B-AA22-3EEED16A83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E05C-ABE6-4070-B85C-F048C76D66FE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7B2E9-8782-438B-AA22-3EEED16A83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E05C-ABE6-4070-B85C-F048C76D66FE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7B2E9-8782-438B-AA22-3EEED16A83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E05C-ABE6-4070-B85C-F048C76D66FE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7B2E9-8782-438B-AA22-3EEED16A83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E05C-ABE6-4070-B85C-F048C76D66FE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7B2E9-8782-438B-AA22-3EEED16A83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E05C-ABE6-4070-B85C-F048C76D66FE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7B2E9-8782-438B-AA22-3EEED16A83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8E05C-ABE6-4070-B85C-F048C76D66FE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7B2E9-8782-438B-AA22-3EEED16A839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365442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Глюкоза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һәм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фруктоза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 </a:t>
            </a:r>
            <a:r>
              <a:rPr lang="ru-RU" sz="2400" dirty="0" smtClean="0"/>
              <a:t>                                                                                                                                                                  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32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928670"/>
            <a:ext cx="6429420" cy="2615571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3857628"/>
            <a:ext cx="6357982" cy="2643206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tt-RU" sz="3200" dirty="0" smtClean="0"/>
              <a:t>Глюкозаның изомериясе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00108"/>
            <a:ext cx="8501122" cy="55721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tt-RU" sz="3600" dirty="0" smtClean="0">
                <a:latin typeface="Times New Roman" pitchFamily="18" charset="0"/>
                <a:cs typeface="Times New Roman" pitchFamily="18" charset="0"/>
              </a:rPr>
              <a:t>Табигый лаборатория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E:\Занятие 7,8\картинки для прокта\фотосинтез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 t="7018"/>
          <a:stretch>
            <a:fillRect/>
          </a:stretch>
        </p:blipFill>
        <p:spPr bwMode="auto">
          <a:xfrm>
            <a:off x="500034" y="1357297"/>
            <a:ext cx="8215370" cy="47149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dirty="0" smtClean="0"/>
              <a:t>          </a:t>
            </a:r>
            <a:r>
              <a:rPr lang="ru-RU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Специфик </a:t>
            </a:r>
            <a:r>
              <a:rPr lang="ru-RU" sz="32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үзлекләре</a:t>
            </a:r>
            <a:endParaRPr lang="ru-RU" sz="32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 t="19629" b="59106"/>
          <a:stretch>
            <a:fillRect/>
          </a:stretch>
        </p:blipFill>
        <p:spPr bwMode="auto">
          <a:xfrm>
            <a:off x="428596" y="2571744"/>
            <a:ext cx="8286807" cy="928694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7" name="Управляющая кнопка: назад 6">
            <a:hlinkClick r:id="rId3" action="ppaction://hlinksldjump" highlightClick="1"/>
          </p:cNvPr>
          <p:cNvSpPr/>
          <p:nvPr/>
        </p:nvSpPr>
        <p:spPr>
          <a:xfrm>
            <a:off x="642910" y="6215082"/>
            <a:ext cx="328036" cy="256598"/>
          </a:xfrm>
          <a:prstGeom prst="actionButtonBackPrevio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0" y="1142984"/>
            <a:ext cx="8686800" cy="4983179"/>
          </a:xfrm>
        </p:spPr>
        <p:txBody>
          <a:bodyPr/>
          <a:lstStyle/>
          <a:p>
            <a:endParaRPr lang="tt-RU" dirty="0" smtClean="0"/>
          </a:p>
          <a:p>
            <a:endParaRPr lang="tt-RU" dirty="0"/>
          </a:p>
          <a:p>
            <a:endParaRPr lang="tt-RU" dirty="0" smtClean="0"/>
          </a:p>
          <a:p>
            <a:endParaRPr lang="ru-RU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 t="65825" b="12233"/>
          <a:stretch>
            <a:fillRect/>
          </a:stretch>
        </p:blipFill>
        <p:spPr bwMode="auto">
          <a:xfrm>
            <a:off x="571472" y="4929198"/>
            <a:ext cx="8142287" cy="785818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2214546" y="4000504"/>
            <a:ext cx="45720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3200" dirty="0" smtClean="0">
                <a:latin typeface="Times New Roman" pitchFamily="18" charset="0"/>
                <a:cs typeface="Times New Roman" pitchFamily="18" charset="0"/>
              </a:rPr>
              <a:t>Сөт-кислоталы әчешү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85918" y="1571612"/>
            <a:ext cx="5715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3200" dirty="0" smtClean="0">
                <a:latin typeface="Times New Roman" pitchFamily="18" charset="0"/>
                <a:cs typeface="Times New Roman" pitchFamily="18" charset="0"/>
              </a:rPr>
              <a:t>Спиртлы әчешү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tt-RU" sz="3200" dirty="0" smtClean="0">
                <a:latin typeface="Times New Roman" pitchFamily="18" charset="0"/>
                <a:cs typeface="Times New Roman" pitchFamily="18" charset="0"/>
              </a:rPr>
              <a:t>Белемнәрне тикшерү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tt-RU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tt-RU" b="1" dirty="0">
                <a:latin typeface="Times New Roman" pitchFamily="18" charset="0"/>
                <a:cs typeface="Times New Roman" pitchFamily="18" charset="0"/>
              </a:rPr>
              <a:t>. Гамәли эшнең дөрес җаваплары: </a:t>
            </a:r>
            <a:endParaRPr lang="tt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tt-RU" dirty="0">
                <a:latin typeface="Times New Roman" pitchFamily="18" charset="0"/>
                <a:cs typeface="Times New Roman" pitchFamily="18" charset="0"/>
              </a:rPr>
              <a:t>нче пробиркада глицерин, </a:t>
            </a:r>
            <a:endParaRPr lang="tt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tt-RU" dirty="0">
                <a:latin typeface="Times New Roman" pitchFamily="18" charset="0"/>
                <a:cs typeface="Times New Roman" pitchFamily="18" charset="0"/>
              </a:rPr>
              <a:t>нче пробиркада серкә кислотасы, </a:t>
            </a:r>
            <a:endParaRPr lang="tt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tt-RU" dirty="0">
                <a:latin typeface="Times New Roman" pitchFamily="18" charset="0"/>
                <a:cs typeface="Times New Roman" pitchFamily="18" charset="0"/>
              </a:rPr>
              <a:t>нче пробиркада формалин, </a:t>
            </a:r>
            <a:endParaRPr lang="tt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tt-RU" dirty="0">
                <a:latin typeface="Times New Roman" pitchFamily="18" charset="0"/>
                <a:cs typeface="Times New Roman" pitchFamily="18" charset="0"/>
              </a:rPr>
              <a:t>нче пробиркада глюкоза.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tt-RU" b="1" dirty="0" smtClean="0">
                <a:latin typeface="Times New Roman" pitchFamily="18" charset="0"/>
                <a:cs typeface="Times New Roman" pitchFamily="18" charset="0"/>
              </a:rPr>
              <a:t>             2</a:t>
            </a:r>
            <a:r>
              <a:rPr lang="tt-RU" b="1" dirty="0">
                <a:latin typeface="Times New Roman" pitchFamily="18" charset="0"/>
                <a:cs typeface="Times New Roman" pitchFamily="18" charset="0"/>
              </a:rPr>
              <a:t>. Сорауларга </a:t>
            </a:r>
            <a:r>
              <a:rPr lang="tt-RU" b="1" dirty="0" smtClean="0">
                <a:latin typeface="Times New Roman" pitchFamily="18" charset="0"/>
                <a:cs typeface="Times New Roman" pitchFamily="18" charset="0"/>
              </a:rPr>
              <a:t>җаваплар: </a:t>
            </a:r>
          </a:p>
          <a:p>
            <a:pPr>
              <a:buNone/>
            </a:pP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         1–В      2–В      </a:t>
            </a:r>
            <a:r>
              <a:rPr lang="tt-RU" dirty="0">
                <a:latin typeface="Times New Roman" pitchFamily="18" charset="0"/>
                <a:cs typeface="Times New Roman" pitchFamily="18" charset="0"/>
              </a:rPr>
              <a:t>3– Юк </a:t>
            </a: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    4</a:t>
            </a:r>
            <a:r>
              <a:rPr lang="tt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Смайликлар сайлыйбыз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298"/>
            <a:ext cx="8358246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C:\Documents and Settings\Инсаф\Рабочий стол\23.jpg"/>
          <p:cNvPicPr/>
          <p:nvPr/>
        </p:nvPicPr>
        <p:blipFill>
          <a:blip r:embed="rId3" cstate="print"/>
          <a:srcRect t="13628"/>
          <a:stretch>
            <a:fillRect/>
          </a:stretch>
        </p:blipFill>
        <p:spPr bwMode="auto">
          <a:xfrm>
            <a:off x="857224" y="0"/>
            <a:ext cx="2373275" cy="13583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62</Words>
  <Application>Microsoft Office PowerPoint</Application>
  <PresentationFormat>Экран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Глюкоза һәм фруктоза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Глюкозаның изомериясе</vt:lpstr>
      <vt:lpstr>Табигый лаборатория</vt:lpstr>
      <vt:lpstr>          Специфик үзлекләре</vt:lpstr>
      <vt:lpstr>Белемнәрне тикшерү</vt:lpstr>
      <vt:lpstr>Смайликлар сайлыйбыз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Глюкоза һәм фруктоза</dc:title>
  <dc:creator>Админ</dc:creator>
  <cp:lastModifiedBy>Админ</cp:lastModifiedBy>
  <cp:revision>6</cp:revision>
  <dcterms:created xsi:type="dcterms:W3CDTF">2022-02-11T11:15:39Z</dcterms:created>
  <dcterms:modified xsi:type="dcterms:W3CDTF">2022-02-11T12:11:32Z</dcterms:modified>
</cp:coreProperties>
</file>