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76" r:id="rId4"/>
    <p:sldId id="268" r:id="rId5"/>
    <p:sldId id="269" r:id="rId6"/>
    <p:sldId id="270" r:id="rId7"/>
    <p:sldId id="271" r:id="rId8"/>
    <p:sldId id="272" r:id="rId9"/>
    <p:sldId id="273" r:id="rId10"/>
    <p:sldId id="275" r:id="rId11"/>
    <p:sldId id="274"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287B8E-354E-4A29-8F10-37767587F568}" type="doc">
      <dgm:prSet loTypeId="urn:microsoft.com/office/officeart/2005/8/layout/hierarchy4" loCatId="relationship" qsTypeId="urn:microsoft.com/office/officeart/2005/8/quickstyle/simple1" qsCatId="simple" csTypeId="urn:microsoft.com/office/officeart/2005/8/colors/accent0_2" csCatId="mainScheme" phldr="1"/>
      <dgm:spPr/>
      <dgm:t>
        <a:bodyPr/>
        <a:lstStyle/>
        <a:p>
          <a:endParaRPr lang="ru-RU"/>
        </a:p>
      </dgm:t>
    </dgm:pt>
    <dgm:pt modelId="{FBA724F2-3B80-4959-8246-6319CC85AF56}">
      <dgm:prSet phldrT="[Текст]" custT="1">
        <dgm:style>
          <a:lnRef idx="2">
            <a:schemeClr val="dk1"/>
          </a:lnRef>
          <a:fillRef idx="1">
            <a:schemeClr val="lt1"/>
          </a:fillRef>
          <a:effectRef idx="0">
            <a:schemeClr val="dk1"/>
          </a:effectRef>
          <a:fontRef idx="minor">
            <a:schemeClr val="dk1"/>
          </a:fontRef>
        </dgm:style>
      </dgm:prSet>
      <dgm:spPr>
        <a:ln w="38100">
          <a:solidFill>
            <a:srgbClr val="C00000"/>
          </a:solidFill>
        </a:ln>
      </dgm:spPr>
      <dgm:t>
        <a:bodyPr/>
        <a:lstStyle/>
        <a:p>
          <a:r>
            <a:rPr lang="ru-RU" sz="2800" b="1" dirty="0">
              <a:solidFill>
                <a:srgbClr val="C00000"/>
              </a:solidFill>
              <a:latin typeface="Times New Roman" panose="02020603050405020304" pitchFamily="18" charset="0"/>
              <a:cs typeface="Times New Roman" panose="02020603050405020304" pitchFamily="18" charset="0"/>
            </a:rPr>
            <a:t>Т</a:t>
          </a:r>
          <a:r>
            <a:rPr lang="tt-RU" sz="2800" b="1" dirty="0">
              <a:solidFill>
                <a:srgbClr val="C00000"/>
              </a:solidFill>
              <a:latin typeface="Times New Roman" panose="02020603050405020304" pitchFamily="18" charset="0"/>
              <a:cs typeface="Times New Roman" panose="02020603050405020304" pitchFamily="18" charset="0"/>
            </a:rPr>
            <a:t>әнкыйди реализм</a:t>
          </a:r>
          <a:endParaRPr lang="ru-RU" sz="2800" b="1" dirty="0">
            <a:solidFill>
              <a:srgbClr val="C00000"/>
            </a:solidFill>
            <a:latin typeface="Times New Roman" panose="02020603050405020304" pitchFamily="18" charset="0"/>
            <a:cs typeface="Times New Roman" panose="02020603050405020304" pitchFamily="18" charset="0"/>
          </a:endParaRPr>
        </a:p>
      </dgm:t>
    </dgm:pt>
    <dgm:pt modelId="{28303B19-D2AB-4436-A9C1-6E31F8E035AE}" type="parTrans" cxnId="{230E4E21-E894-4F80-A5CF-267ED3158847}">
      <dgm:prSet/>
      <dgm:spPr/>
      <dgm:t>
        <a:bodyPr/>
        <a:lstStyle/>
        <a:p>
          <a:endParaRPr lang="ru-RU"/>
        </a:p>
      </dgm:t>
    </dgm:pt>
    <dgm:pt modelId="{95968522-04AF-49E5-BF88-A4D6CD695FEA}" type="sibTrans" cxnId="{230E4E21-E894-4F80-A5CF-267ED3158847}">
      <dgm:prSet/>
      <dgm:spPr/>
      <dgm:t>
        <a:bodyPr/>
        <a:lstStyle/>
        <a:p>
          <a:endParaRPr lang="ru-RU"/>
        </a:p>
      </dgm:t>
    </dgm:pt>
    <dgm:pt modelId="{0D4C5EEB-E5BC-416D-9DC1-46471A9E1DA6}">
      <dgm:prSet phldrT="[Текст]" custT="1"/>
      <dgm:spPr>
        <a:ln w="38100">
          <a:solidFill>
            <a:srgbClr val="C00000"/>
          </a:solidFill>
        </a:ln>
      </dgm:spPr>
      <dgm:t>
        <a:bodyPr/>
        <a:lstStyle/>
        <a:p>
          <a:r>
            <a:rPr lang="tt-RU" sz="2400" b="0" dirty="0">
              <a:solidFill>
                <a:srgbClr val="C00000"/>
              </a:solidFill>
              <a:latin typeface="Times New Roman" panose="02020603050405020304" pitchFamily="18" charset="0"/>
              <a:cs typeface="Times New Roman" panose="02020603050405020304" pitchFamily="18" charset="0"/>
            </a:rPr>
            <a:t>"тәнкыйт</a:t>
          </a:r>
          <a:r>
            <a:rPr lang="ru-RU" sz="2400" b="0" dirty="0">
              <a:solidFill>
                <a:srgbClr val="C00000"/>
              </a:solidFill>
              <a:latin typeface="Times New Roman" panose="02020603050405020304" pitchFamily="18" charset="0"/>
              <a:cs typeface="Times New Roman" panose="02020603050405020304" pitchFamily="18" charset="0"/>
            </a:rPr>
            <a:t>ь - </a:t>
          </a:r>
          <a:r>
            <a:rPr lang="tt-RU" sz="2400" b="0" dirty="0">
              <a:solidFill>
                <a:srgbClr val="C00000"/>
              </a:solidFill>
              <a:latin typeface="Times New Roman" panose="02020603050405020304" pitchFamily="18" charset="0"/>
              <a:cs typeface="Times New Roman" panose="02020603050405020304" pitchFamily="18" charset="0"/>
            </a:rPr>
            <a:t>кирәкле шәйдер"</a:t>
          </a:r>
          <a:endParaRPr lang="ru-RU" sz="2400" b="0" dirty="0">
            <a:solidFill>
              <a:srgbClr val="C00000"/>
            </a:solidFill>
            <a:latin typeface="Times New Roman" panose="02020603050405020304" pitchFamily="18" charset="0"/>
            <a:cs typeface="Times New Roman" panose="02020603050405020304" pitchFamily="18" charset="0"/>
          </a:endParaRPr>
        </a:p>
      </dgm:t>
    </dgm:pt>
    <dgm:pt modelId="{26C29849-4D58-4846-8067-C18E12C648F4}" type="parTrans" cxnId="{C679D5FA-B63B-414B-B4C1-343FCAE18C0E}">
      <dgm:prSet/>
      <dgm:spPr/>
      <dgm:t>
        <a:bodyPr/>
        <a:lstStyle/>
        <a:p>
          <a:endParaRPr lang="ru-RU"/>
        </a:p>
      </dgm:t>
    </dgm:pt>
    <dgm:pt modelId="{57258C18-278F-43C8-A437-322D3911B69B}" type="sibTrans" cxnId="{C679D5FA-B63B-414B-B4C1-343FCAE18C0E}">
      <dgm:prSet/>
      <dgm:spPr/>
      <dgm:t>
        <a:bodyPr/>
        <a:lstStyle/>
        <a:p>
          <a:endParaRPr lang="ru-RU"/>
        </a:p>
      </dgm:t>
    </dgm:pt>
    <dgm:pt modelId="{E9132CA2-2D0F-4846-88EF-B48E96221FCD}">
      <dgm:prSet phldrT="[Текст]" custT="1"/>
      <dgm:spPr>
        <a:ln w="38100">
          <a:solidFill>
            <a:srgbClr val="C00000"/>
          </a:solidFill>
        </a:ln>
      </dgm:spPr>
      <dgm:t>
        <a:bodyPr/>
        <a:lstStyle/>
        <a:p>
          <a:r>
            <a:rPr lang="ru-RU" sz="2400" b="0" dirty="0" err="1">
              <a:solidFill>
                <a:srgbClr val="C00000"/>
              </a:solidFill>
              <a:latin typeface="Times New Roman" panose="02020603050405020304" pitchFamily="18" charset="0"/>
              <a:cs typeface="Times New Roman" panose="02020603050405020304" pitchFamily="18" charset="0"/>
            </a:rPr>
            <a:t>үгет-нәсихәтнең</a:t>
          </a:r>
          <a:r>
            <a:rPr lang="ru-RU" sz="2400" b="0" dirty="0">
              <a:solidFill>
                <a:srgbClr val="C00000"/>
              </a:solidFill>
              <a:latin typeface="Times New Roman" panose="02020603050405020304" pitchFamily="18" charset="0"/>
              <a:cs typeface="Times New Roman" panose="02020603050405020304" pitchFamily="18" charset="0"/>
            </a:rPr>
            <a:t> </a:t>
          </a:r>
          <a:r>
            <a:rPr lang="ru-RU" sz="2400" b="0" dirty="0" err="1">
              <a:solidFill>
                <a:srgbClr val="C00000"/>
              </a:solidFill>
              <a:latin typeface="Times New Roman" panose="02020603050405020304" pitchFamily="18" charset="0"/>
              <a:cs typeface="Times New Roman" panose="02020603050405020304" pitchFamily="18" charset="0"/>
            </a:rPr>
            <a:t>кимүе</a:t>
          </a:r>
          <a:endParaRPr lang="ru-RU" sz="2400" b="0" dirty="0">
            <a:solidFill>
              <a:srgbClr val="C00000"/>
            </a:solidFill>
            <a:latin typeface="Times New Roman" panose="02020603050405020304" pitchFamily="18" charset="0"/>
            <a:cs typeface="Times New Roman" panose="02020603050405020304" pitchFamily="18" charset="0"/>
          </a:endParaRPr>
        </a:p>
      </dgm:t>
    </dgm:pt>
    <dgm:pt modelId="{1E0E31DC-FBC4-4B2F-8E62-0A1A0B6E1E3E}" type="parTrans" cxnId="{8E236BAA-1D12-4CDC-9177-D37E06B72B3A}">
      <dgm:prSet/>
      <dgm:spPr/>
      <dgm:t>
        <a:bodyPr/>
        <a:lstStyle/>
        <a:p>
          <a:endParaRPr lang="ru-RU"/>
        </a:p>
      </dgm:t>
    </dgm:pt>
    <dgm:pt modelId="{276D5858-C6AA-4C68-8658-5574EF40461A}" type="sibTrans" cxnId="{8E236BAA-1D12-4CDC-9177-D37E06B72B3A}">
      <dgm:prSet/>
      <dgm:spPr/>
      <dgm:t>
        <a:bodyPr/>
        <a:lstStyle/>
        <a:p>
          <a:endParaRPr lang="ru-RU"/>
        </a:p>
      </dgm:t>
    </dgm:pt>
    <dgm:pt modelId="{6B9BF46F-B740-4CB4-8F70-507F0D81B4EB}">
      <dgm:prSet phldrT="[Текст]" custT="1"/>
      <dgm:spPr>
        <a:ln w="38100">
          <a:solidFill>
            <a:srgbClr val="C00000"/>
          </a:solidFill>
        </a:ln>
      </dgm:spPr>
      <dgm:t>
        <a:bodyPr/>
        <a:lstStyle/>
        <a:p>
          <a:r>
            <a:rPr lang="ru-RU" sz="2400" b="0" dirty="0">
              <a:solidFill>
                <a:srgbClr val="C00000"/>
              </a:solidFill>
              <a:latin typeface="Times New Roman" panose="02020603050405020304" pitchFamily="18" charset="0"/>
              <a:cs typeface="Times New Roman" panose="02020603050405020304" pitchFamily="18" charset="0"/>
            </a:rPr>
            <a:t>иске </a:t>
          </a:r>
          <a:r>
            <a:rPr lang="ru-RU" sz="2400" b="0" dirty="0" err="1">
              <a:solidFill>
                <a:srgbClr val="C00000"/>
              </a:solidFill>
              <a:latin typeface="Times New Roman" panose="02020603050405020304" pitchFamily="18" charset="0"/>
              <a:cs typeface="Times New Roman" panose="02020603050405020304" pitchFamily="18" charset="0"/>
            </a:rPr>
            <a:t>тәртипләрне</a:t>
          </a:r>
          <a:r>
            <a:rPr lang="ru-RU" sz="2400" b="0" dirty="0">
              <a:solidFill>
                <a:srgbClr val="C00000"/>
              </a:solidFill>
              <a:latin typeface="Times New Roman" panose="02020603050405020304" pitchFamily="18" charset="0"/>
              <a:cs typeface="Times New Roman" panose="02020603050405020304" pitchFamily="18" charset="0"/>
            </a:rPr>
            <a:t> </a:t>
          </a:r>
          <a:r>
            <a:rPr lang="ru-RU" sz="2400" b="0" dirty="0" err="1">
              <a:solidFill>
                <a:srgbClr val="C00000"/>
              </a:solidFill>
              <a:latin typeface="Times New Roman" panose="02020603050405020304" pitchFamily="18" charset="0"/>
              <a:cs typeface="Times New Roman" panose="02020603050405020304" pitchFamily="18" charset="0"/>
            </a:rPr>
            <a:t>кире</a:t>
          </a:r>
          <a:r>
            <a:rPr lang="ru-RU" sz="2400" b="0" dirty="0">
              <a:solidFill>
                <a:srgbClr val="C00000"/>
              </a:solidFill>
              <a:latin typeface="Times New Roman" panose="02020603050405020304" pitchFamily="18" charset="0"/>
              <a:cs typeface="Times New Roman" panose="02020603050405020304" pitchFamily="18" charset="0"/>
            </a:rPr>
            <a:t> </a:t>
          </a:r>
          <a:r>
            <a:rPr lang="ru-RU" sz="2400" b="0" dirty="0" err="1">
              <a:solidFill>
                <a:srgbClr val="C00000"/>
              </a:solidFill>
              <a:latin typeface="Times New Roman" panose="02020603050405020304" pitchFamily="18" charset="0"/>
              <a:cs typeface="Times New Roman" panose="02020603050405020304" pitchFamily="18" charset="0"/>
            </a:rPr>
            <a:t>кагу</a:t>
          </a:r>
          <a:endParaRPr lang="ru-RU" sz="2400" b="0" dirty="0">
            <a:solidFill>
              <a:srgbClr val="C00000"/>
            </a:solidFill>
            <a:latin typeface="Times New Roman" panose="02020603050405020304" pitchFamily="18" charset="0"/>
            <a:cs typeface="Times New Roman" panose="02020603050405020304" pitchFamily="18" charset="0"/>
          </a:endParaRPr>
        </a:p>
      </dgm:t>
    </dgm:pt>
    <dgm:pt modelId="{48F96B7A-D721-4745-BAED-48D5321A50A1}" type="parTrans" cxnId="{9A5422DB-88A5-43C6-BB6D-6EFEA3362BE9}">
      <dgm:prSet/>
      <dgm:spPr/>
      <dgm:t>
        <a:bodyPr/>
        <a:lstStyle/>
        <a:p>
          <a:endParaRPr lang="ru-RU"/>
        </a:p>
      </dgm:t>
    </dgm:pt>
    <dgm:pt modelId="{B91AB698-78D6-4A99-AA29-4478BCB81C32}" type="sibTrans" cxnId="{9A5422DB-88A5-43C6-BB6D-6EFEA3362BE9}">
      <dgm:prSet/>
      <dgm:spPr/>
      <dgm:t>
        <a:bodyPr/>
        <a:lstStyle/>
        <a:p>
          <a:endParaRPr lang="ru-RU"/>
        </a:p>
      </dgm:t>
    </dgm:pt>
    <dgm:pt modelId="{92AA1753-CEAC-4CD7-87D1-5A34E498329E}">
      <dgm:prSet custT="1"/>
      <dgm:spPr>
        <a:ln w="38100">
          <a:solidFill>
            <a:srgbClr val="C00000"/>
          </a:solidFill>
        </a:ln>
      </dgm:spPr>
      <dgm:t>
        <a:bodyPr/>
        <a:lstStyle/>
        <a:p>
          <a:r>
            <a:rPr lang="ru-RU" sz="2400" b="0" dirty="0" err="1">
              <a:solidFill>
                <a:srgbClr val="C00000"/>
              </a:solidFill>
              <a:latin typeface="Times New Roman" panose="02020603050405020304" pitchFamily="18" charset="0"/>
              <a:cs typeface="Times New Roman" panose="02020603050405020304" pitchFamily="18" charset="0"/>
            </a:rPr>
            <a:t>тормышны</a:t>
          </a:r>
          <a:r>
            <a:rPr lang="ru-RU" sz="2400" b="0" dirty="0">
              <a:solidFill>
                <a:srgbClr val="C00000"/>
              </a:solidFill>
              <a:latin typeface="Times New Roman" panose="02020603050405020304" pitchFamily="18" charset="0"/>
              <a:cs typeface="Times New Roman" panose="02020603050405020304" pitchFamily="18" charset="0"/>
            </a:rPr>
            <a:t> объектив </a:t>
          </a:r>
          <a:r>
            <a:rPr lang="ru-RU" sz="2400" b="0" dirty="0" err="1">
              <a:solidFill>
                <a:srgbClr val="C00000"/>
              </a:solidFill>
              <a:latin typeface="Times New Roman" panose="02020603050405020304" pitchFamily="18" charset="0"/>
              <a:cs typeface="Times New Roman" panose="02020603050405020304" pitchFamily="18" charset="0"/>
            </a:rPr>
            <a:t>чагылдыру</a:t>
          </a:r>
          <a:endParaRPr lang="ru-RU" sz="2400" b="0" dirty="0">
            <a:solidFill>
              <a:srgbClr val="C00000"/>
            </a:solidFill>
            <a:latin typeface="Times New Roman" panose="02020603050405020304" pitchFamily="18" charset="0"/>
            <a:cs typeface="Times New Roman" panose="02020603050405020304" pitchFamily="18" charset="0"/>
          </a:endParaRPr>
        </a:p>
      </dgm:t>
    </dgm:pt>
    <dgm:pt modelId="{18E9D27E-E002-4030-9DCD-D58A0D6C90F8}" type="parTrans" cxnId="{0AC41291-36F4-4E8C-8DE6-CFEA3E765C7E}">
      <dgm:prSet/>
      <dgm:spPr/>
      <dgm:t>
        <a:bodyPr/>
        <a:lstStyle/>
        <a:p>
          <a:endParaRPr lang="ru-RU"/>
        </a:p>
      </dgm:t>
    </dgm:pt>
    <dgm:pt modelId="{03A78495-241F-4D86-96A6-2DF6898D1063}" type="sibTrans" cxnId="{0AC41291-36F4-4E8C-8DE6-CFEA3E765C7E}">
      <dgm:prSet/>
      <dgm:spPr/>
      <dgm:t>
        <a:bodyPr/>
        <a:lstStyle/>
        <a:p>
          <a:endParaRPr lang="ru-RU"/>
        </a:p>
      </dgm:t>
    </dgm:pt>
    <dgm:pt modelId="{B6D7D9BA-4DEC-4085-9F83-EEF52ADF9588}">
      <dgm:prSet custT="1"/>
      <dgm:spPr>
        <a:ln w="38100">
          <a:solidFill>
            <a:srgbClr val="C00000"/>
          </a:solidFill>
        </a:ln>
      </dgm:spPr>
      <dgm:t>
        <a:bodyPr/>
        <a:lstStyle/>
        <a:p>
          <a:r>
            <a:rPr lang="ru-RU" sz="2400" b="0" dirty="0">
              <a:solidFill>
                <a:srgbClr val="C00000"/>
              </a:solidFill>
              <a:latin typeface="Times New Roman" panose="02020603050405020304" pitchFamily="18" charset="0"/>
              <a:cs typeface="Times New Roman" panose="02020603050405020304" pitchFamily="18" charset="0"/>
            </a:rPr>
            <a:t>типик </a:t>
          </a:r>
          <a:r>
            <a:rPr lang="ru-RU" sz="2400" b="0" dirty="0" err="1">
              <a:solidFill>
                <a:srgbClr val="C00000"/>
              </a:solidFill>
              <a:latin typeface="Times New Roman" panose="02020603050405020304" pitchFamily="18" charset="0"/>
              <a:cs typeface="Times New Roman" panose="02020603050405020304" pitchFamily="18" charset="0"/>
            </a:rPr>
            <a:t>характерларны</a:t>
          </a:r>
          <a:r>
            <a:rPr lang="ru-RU" sz="2400" b="0" dirty="0">
              <a:solidFill>
                <a:srgbClr val="C00000"/>
              </a:solidFill>
              <a:latin typeface="Times New Roman" panose="02020603050405020304" pitchFamily="18" charset="0"/>
              <a:cs typeface="Times New Roman" panose="02020603050405020304" pitchFamily="18" charset="0"/>
            </a:rPr>
            <a:t> типик </a:t>
          </a:r>
          <a:r>
            <a:rPr lang="ru-RU" sz="2400" b="0" dirty="0" err="1">
              <a:solidFill>
                <a:srgbClr val="C00000"/>
              </a:solidFill>
              <a:latin typeface="Times New Roman" panose="02020603050405020304" pitchFamily="18" charset="0"/>
              <a:cs typeface="Times New Roman" panose="02020603050405020304" pitchFamily="18" charset="0"/>
            </a:rPr>
            <a:t>шартларга</a:t>
          </a:r>
          <a:r>
            <a:rPr lang="ru-RU" sz="2400" b="0" dirty="0">
              <a:solidFill>
                <a:srgbClr val="C00000"/>
              </a:solidFill>
              <a:latin typeface="Times New Roman" panose="02020603050405020304" pitchFamily="18" charset="0"/>
              <a:cs typeface="Times New Roman" panose="02020603050405020304" pitchFamily="18" charset="0"/>
            </a:rPr>
            <a:t> кую</a:t>
          </a:r>
        </a:p>
      </dgm:t>
    </dgm:pt>
    <dgm:pt modelId="{24E7B17A-2723-4878-96E7-EA8E53646174}" type="parTrans" cxnId="{B8418634-316E-4584-958E-EA9AE149C6C9}">
      <dgm:prSet/>
      <dgm:spPr/>
      <dgm:t>
        <a:bodyPr/>
        <a:lstStyle/>
        <a:p>
          <a:endParaRPr lang="ru-RU"/>
        </a:p>
      </dgm:t>
    </dgm:pt>
    <dgm:pt modelId="{48CA2F54-D51F-4558-98C3-68980F4C1A57}" type="sibTrans" cxnId="{B8418634-316E-4584-958E-EA9AE149C6C9}">
      <dgm:prSet/>
      <dgm:spPr/>
      <dgm:t>
        <a:bodyPr/>
        <a:lstStyle/>
        <a:p>
          <a:endParaRPr lang="ru-RU"/>
        </a:p>
      </dgm:t>
    </dgm:pt>
    <dgm:pt modelId="{CEDA2944-A774-4F89-BC08-7D3E29560527}" type="pres">
      <dgm:prSet presAssocID="{90287B8E-354E-4A29-8F10-37767587F568}" presName="Name0" presStyleCnt="0">
        <dgm:presLayoutVars>
          <dgm:chPref val="1"/>
          <dgm:dir/>
          <dgm:animOne val="branch"/>
          <dgm:animLvl val="lvl"/>
          <dgm:resizeHandles/>
        </dgm:presLayoutVars>
      </dgm:prSet>
      <dgm:spPr/>
    </dgm:pt>
    <dgm:pt modelId="{6C65CDD0-0F71-4D0C-880B-1DED1CAA1A34}" type="pres">
      <dgm:prSet presAssocID="{FBA724F2-3B80-4959-8246-6319CC85AF56}" presName="vertOne" presStyleCnt="0"/>
      <dgm:spPr/>
    </dgm:pt>
    <dgm:pt modelId="{5D89FE3D-C3C6-4C17-AFB1-87F90218D78E}" type="pres">
      <dgm:prSet presAssocID="{FBA724F2-3B80-4959-8246-6319CC85AF56}" presName="txOne" presStyleLbl="node0" presStyleIdx="0" presStyleCnt="1" custScaleX="100080">
        <dgm:presLayoutVars>
          <dgm:chPref val="3"/>
        </dgm:presLayoutVars>
      </dgm:prSet>
      <dgm:spPr/>
    </dgm:pt>
    <dgm:pt modelId="{64A26EF8-F891-4532-87BE-54C44B8D3EC2}" type="pres">
      <dgm:prSet presAssocID="{FBA724F2-3B80-4959-8246-6319CC85AF56}" presName="parTransOne" presStyleCnt="0"/>
      <dgm:spPr/>
    </dgm:pt>
    <dgm:pt modelId="{60844327-D6DB-45C1-BCD9-275EC5F6FA84}" type="pres">
      <dgm:prSet presAssocID="{FBA724F2-3B80-4959-8246-6319CC85AF56}" presName="horzOne" presStyleCnt="0"/>
      <dgm:spPr/>
    </dgm:pt>
    <dgm:pt modelId="{ED3A7CD0-9F36-4C27-8D8E-DABF57EA62BB}" type="pres">
      <dgm:prSet presAssocID="{0D4C5EEB-E5BC-416D-9DC1-46471A9E1DA6}" presName="vertTwo" presStyleCnt="0"/>
      <dgm:spPr/>
    </dgm:pt>
    <dgm:pt modelId="{1A4A3E44-3BDD-43EF-A794-BD77F9749C20}" type="pres">
      <dgm:prSet presAssocID="{0D4C5EEB-E5BC-416D-9DC1-46471A9E1DA6}" presName="txTwo" presStyleLbl="node2" presStyleIdx="0" presStyleCnt="5">
        <dgm:presLayoutVars>
          <dgm:chPref val="3"/>
        </dgm:presLayoutVars>
      </dgm:prSet>
      <dgm:spPr/>
    </dgm:pt>
    <dgm:pt modelId="{B863FFE0-B83B-4610-8344-0FB8BCC61C73}" type="pres">
      <dgm:prSet presAssocID="{0D4C5EEB-E5BC-416D-9DC1-46471A9E1DA6}" presName="horzTwo" presStyleCnt="0"/>
      <dgm:spPr/>
    </dgm:pt>
    <dgm:pt modelId="{67377885-6C6E-4985-885F-40AE4DE0C799}" type="pres">
      <dgm:prSet presAssocID="{57258C18-278F-43C8-A437-322D3911B69B}" presName="sibSpaceTwo" presStyleCnt="0"/>
      <dgm:spPr/>
    </dgm:pt>
    <dgm:pt modelId="{A996890C-53CB-48D7-AC7F-02012D307DD1}" type="pres">
      <dgm:prSet presAssocID="{E9132CA2-2D0F-4846-88EF-B48E96221FCD}" presName="vertTwo" presStyleCnt="0"/>
      <dgm:spPr/>
    </dgm:pt>
    <dgm:pt modelId="{D8431DEB-B26E-4DDF-B4EE-58BD59318BB8}" type="pres">
      <dgm:prSet presAssocID="{E9132CA2-2D0F-4846-88EF-B48E96221FCD}" presName="txTwo" presStyleLbl="node2" presStyleIdx="1" presStyleCnt="5" custScaleX="99417">
        <dgm:presLayoutVars>
          <dgm:chPref val="3"/>
        </dgm:presLayoutVars>
      </dgm:prSet>
      <dgm:spPr/>
    </dgm:pt>
    <dgm:pt modelId="{078D5FD1-F4AD-4BB9-AF8C-FC083227D421}" type="pres">
      <dgm:prSet presAssocID="{E9132CA2-2D0F-4846-88EF-B48E96221FCD}" presName="horzTwo" presStyleCnt="0"/>
      <dgm:spPr/>
    </dgm:pt>
    <dgm:pt modelId="{4B8BE168-338D-4EC5-8FF4-5DF2735C8AE7}" type="pres">
      <dgm:prSet presAssocID="{276D5858-C6AA-4C68-8658-5574EF40461A}" presName="sibSpaceTwo" presStyleCnt="0"/>
      <dgm:spPr/>
    </dgm:pt>
    <dgm:pt modelId="{AD02F237-0AAF-4337-8EE7-758D84B56EBB}" type="pres">
      <dgm:prSet presAssocID="{6B9BF46F-B740-4CB4-8F70-507F0D81B4EB}" presName="vertTwo" presStyleCnt="0"/>
      <dgm:spPr/>
    </dgm:pt>
    <dgm:pt modelId="{BA71AAFE-B9B1-4595-95F5-A16959FE6608}" type="pres">
      <dgm:prSet presAssocID="{6B9BF46F-B740-4CB4-8F70-507F0D81B4EB}" presName="txTwo" presStyleLbl="node2" presStyleIdx="2" presStyleCnt="5">
        <dgm:presLayoutVars>
          <dgm:chPref val="3"/>
        </dgm:presLayoutVars>
      </dgm:prSet>
      <dgm:spPr/>
    </dgm:pt>
    <dgm:pt modelId="{9DD89EEA-5FEC-4D68-9024-8F4420E32610}" type="pres">
      <dgm:prSet presAssocID="{6B9BF46F-B740-4CB4-8F70-507F0D81B4EB}" presName="horzTwo" presStyleCnt="0"/>
      <dgm:spPr/>
    </dgm:pt>
    <dgm:pt modelId="{FEF0E5A1-47A8-4CDF-8FB2-492F239B0B5C}" type="pres">
      <dgm:prSet presAssocID="{B91AB698-78D6-4A99-AA29-4478BCB81C32}" presName="sibSpaceTwo" presStyleCnt="0"/>
      <dgm:spPr/>
    </dgm:pt>
    <dgm:pt modelId="{79028C95-FBEA-4D1F-86E5-54E465BF7DCC}" type="pres">
      <dgm:prSet presAssocID="{B6D7D9BA-4DEC-4085-9F83-EEF52ADF9588}" presName="vertTwo" presStyleCnt="0"/>
      <dgm:spPr/>
    </dgm:pt>
    <dgm:pt modelId="{E1C2D304-2870-4C88-87D0-BE5A1F16DEDF}" type="pres">
      <dgm:prSet presAssocID="{B6D7D9BA-4DEC-4085-9F83-EEF52ADF9588}" presName="txTwo" presStyleLbl="node2" presStyleIdx="3" presStyleCnt="5" custScaleX="107353">
        <dgm:presLayoutVars>
          <dgm:chPref val="3"/>
        </dgm:presLayoutVars>
      </dgm:prSet>
      <dgm:spPr/>
    </dgm:pt>
    <dgm:pt modelId="{62AB7961-60E6-477A-8C0C-D2E0B51B7445}" type="pres">
      <dgm:prSet presAssocID="{B6D7D9BA-4DEC-4085-9F83-EEF52ADF9588}" presName="horzTwo" presStyleCnt="0"/>
      <dgm:spPr/>
    </dgm:pt>
    <dgm:pt modelId="{5CA511DA-7DFC-4570-856C-CB6D18881331}" type="pres">
      <dgm:prSet presAssocID="{48CA2F54-D51F-4558-98C3-68980F4C1A57}" presName="sibSpaceTwo" presStyleCnt="0"/>
      <dgm:spPr/>
    </dgm:pt>
    <dgm:pt modelId="{CB23E9F5-8468-414A-A161-530ABD665638}" type="pres">
      <dgm:prSet presAssocID="{92AA1753-CEAC-4CD7-87D1-5A34E498329E}" presName="vertTwo" presStyleCnt="0"/>
      <dgm:spPr/>
    </dgm:pt>
    <dgm:pt modelId="{88E8583B-A911-4891-8DDD-565E9572FC72}" type="pres">
      <dgm:prSet presAssocID="{92AA1753-CEAC-4CD7-87D1-5A34E498329E}" presName="txTwo" presStyleLbl="node2" presStyleIdx="4" presStyleCnt="5" custLinFactNeighborX="1935" custLinFactNeighborY="3698">
        <dgm:presLayoutVars>
          <dgm:chPref val="3"/>
        </dgm:presLayoutVars>
      </dgm:prSet>
      <dgm:spPr/>
    </dgm:pt>
    <dgm:pt modelId="{3B6AB797-3542-4F42-9DC9-CC78307C7D07}" type="pres">
      <dgm:prSet presAssocID="{92AA1753-CEAC-4CD7-87D1-5A34E498329E}" presName="horzTwo" presStyleCnt="0"/>
      <dgm:spPr/>
    </dgm:pt>
  </dgm:ptLst>
  <dgm:cxnLst>
    <dgm:cxn modelId="{230E4E21-E894-4F80-A5CF-267ED3158847}" srcId="{90287B8E-354E-4A29-8F10-37767587F568}" destId="{FBA724F2-3B80-4959-8246-6319CC85AF56}" srcOrd="0" destOrd="0" parTransId="{28303B19-D2AB-4436-A9C1-6E31F8E035AE}" sibTransId="{95968522-04AF-49E5-BF88-A4D6CD695FEA}"/>
    <dgm:cxn modelId="{7484AC30-51B2-451F-AA17-AD0BFA210696}" type="presOf" srcId="{6B9BF46F-B740-4CB4-8F70-507F0D81B4EB}" destId="{BA71AAFE-B9B1-4595-95F5-A16959FE6608}" srcOrd="0" destOrd="0" presId="urn:microsoft.com/office/officeart/2005/8/layout/hierarchy4"/>
    <dgm:cxn modelId="{B8418634-316E-4584-958E-EA9AE149C6C9}" srcId="{FBA724F2-3B80-4959-8246-6319CC85AF56}" destId="{B6D7D9BA-4DEC-4085-9F83-EEF52ADF9588}" srcOrd="3" destOrd="0" parTransId="{24E7B17A-2723-4878-96E7-EA8E53646174}" sibTransId="{48CA2F54-D51F-4558-98C3-68980F4C1A57}"/>
    <dgm:cxn modelId="{9E17B763-4310-49DC-B04D-8105B2E9751E}" type="presOf" srcId="{E9132CA2-2D0F-4846-88EF-B48E96221FCD}" destId="{D8431DEB-B26E-4DDF-B4EE-58BD59318BB8}" srcOrd="0" destOrd="0" presId="urn:microsoft.com/office/officeart/2005/8/layout/hierarchy4"/>
    <dgm:cxn modelId="{B19B7E72-3910-48E4-BF1E-62AD1D8DB3E9}" type="presOf" srcId="{0D4C5EEB-E5BC-416D-9DC1-46471A9E1DA6}" destId="{1A4A3E44-3BDD-43EF-A794-BD77F9749C20}" srcOrd="0" destOrd="0" presId="urn:microsoft.com/office/officeart/2005/8/layout/hierarchy4"/>
    <dgm:cxn modelId="{47549652-C38C-4486-8AF3-ABD02FEF8C53}" type="presOf" srcId="{B6D7D9BA-4DEC-4085-9F83-EEF52ADF9588}" destId="{E1C2D304-2870-4C88-87D0-BE5A1F16DEDF}" srcOrd="0" destOrd="0" presId="urn:microsoft.com/office/officeart/2005/8/layout/hierarchy4"/>
    <dgm:cxn modelId="{1DE3D78D-399F-4E28-AAB2-432A4CAE8897}" type="presOf" srcId="{FBA724F2-3B80-4959-8246-6319CC85AF56}" destId="{5D89FE3D-C3C6-4C17-AFB1-87F90218D78E}" srcOrd="0" destOrd="0" presId="urn:microsoft.com/office/officeart/2005/8/layout/hierarchy4"/>
    <dgm:cxn modelId="{0AC41291-36F4-4E8C-8DE6-CFEA3E765C7E}" srcId="{FBA724F2-3B80-4959-8246-6319CC85AF56}" destId="{92AA1753-CEAC-4CD7-87D1-5A34E498329E}" srcOrd="4" destOrd="0" parTransId="{18E9D27E-E002-4030-9DCD-D58A0D6C90F8}" sibTransId="{03A78495-241F-4D86-96A6-2DF6898D1063}"/>
    <dgm:cxn modelId="{8E236BAA-1D12-4CDC-9177-D37E06B72B3A}" srcId="{FBA724F2-3B80-4959-8246-6319CC85AF56}" destId="{E9132CA2-2D0F-4846-88EF-B48E96221FCD}" srcOrd="1" destOrd="0" parTransId="{1E0E31DC-FBC4-4B2F-8E62-0A1A0B6E1E3E}" sibTransId="{276D5858-C6AA-4C68-8658-5574EF40461A}"/>
    <dgm:cxn modelId="{F0729BBE-A01C-42E9-A5D1-75690ED57F73}" type="presOf" srcId="{90287B8E-354E-4A29-8F10-37767587F568}" destId="{CEDA2944-A774-4F89-BC08-7D3E29560527}" srcOrd="0" destOrd="0" presId="urn:microsoft.com/office/officeart/2005/8/layout/hierarchy4"/>
    <dgm:cxn modelId="{9A5422DB-88A5-43C6-BB6D-6EFEA3362BE9}" srcId="{FBA724F2-3B80-4959-8246-6319CC85AF56}" destId="{6B9BF46F-B740-4CB4-8F70-507F0D81B4EB}" srcOrd="2" destOrd="0" parTransId="{48F96B7A-D721-4745-BAED-48D5321A50A1}" sibTransId="{B91AB698-78D6-4A99-AA29-4478BCB81C32}"/>
    <dgm:cxn modelId="{C679D5FA-B63B-414B-B4C1-343FCAE18C0E}" srcId="{FBA724F2-3B80-4959-8246-6319CC85AF56}" destId="{0D4C5EEB-E5BC-416D-9DC1-46471A9E1DA6}" srcOrd="0" destOrd="0" parTransId="{26C29849-4D58-4846-8067-C18E12C648F4}" sibTransId="{57258C18-278F-43C8-A437-322D3911B69B}"/>
    <dgm:cxn modelId="{F2F690FD-6E33-436A-9895-B5F20E69ADB5}" type="presOf" srcId="{92AA1753-CEAC-4CD7-87D1-5A34E498329E}" destId="{88E8583B-A911-4891-8DDD-565E9572FC72}" srcOrd="0" destOrd="0" presId="urn:microsoft.com/office/officeart/2005/8/layout/hierarchy4"/>
    <dgm:cxn modelId="{C75D71F5-533E-42A2-B86C-A6B998ADA3A1}" type="presParOf" srcId="{CEDA2944-A774-4F89-BC08-7D3E29560527}" destId="{6C65CDD0-0F71-4D0C-880B-1DED1CAA1A34}" srcOrd="0" destOrd="0" presId="urn:microsoft.com/office/officeart/2005/8/layout/hierarchy4"/>
    <dgm:cxn modelId="{C596575E-6270-445B-8AF4-B67BA00BFFAC}" type="presParOf" srcId="{6C65CDD0-0F71-4D0C-880B-1DED1CAA1A34}" destId="{5D89FE3D-C3C6-4C17-AFB1-87F90218D78E}" srcOrd="0" destOrd="0" presId="urn:microsoft.com/office/officeart/2005/8/layout/hierarchy4"/>
    <dgm:cxn modelId="{2739477F-1AC4-4891-8C92-2505613CC4CE}" type="presParOf" srcId="{6C65CDD0-0F71-4D0C-880B-1DED1CAA1A34}" destId="{64A26EF8-F891-4532-87BE-54C44B8D3EC2}" srcOrd="1" destOrd="0" presId="urn:microsoft.com/office/officeart/2005/8/layout/hierarchy4"/>
    <dgm:cxn modelId="{341C8705-FAB0-44DD-A10B-182435FB1886}" type="presParOf" srcId="{6C65CDD0-0F71-4D0C-880B-1DED1CAA1A34}" destId="{60844327-D6DB-45C1-BCD9-275EC5F6FA84}" srcOrd="2" destOrd="0" presId="urn:microsoft.com/office/officeart/2005/8/layout/hierarchy4"/>
    <dgm:cxn modelId="{84EA2D18-BAD6-4650-AE5D-2DFCFD43D6E9}" type="presParOf" srcId="{60844327-D6DB-45C1-BCD9-275EC5F6FA84}" destId="{ED3A7CD0-9F36-4C27-8D8E-DABF57EA62BB}" srcOrd="0" destOrd="0" presId="urn:microsoft.com/office/officeart/2005/8/layout/hierarchy4"/>
    <dgm:cxn modelId="{1CB9DE4B-5B9E-40F8-88DE-C41C7A8DDF80}" type="presParOf" srcId="{ED3A7CD0-9F36-4C27-8D8E-DABF57EA62BB}" destId="{1A4A3E44-3BDD-43EF-A794-BD77F9749C20}" srcOrd="0" destOrd="0" presId="urn:microsoft.com/office/officeart/2005/8/layout/hierarchy4"/>
    <dgm:cxn modelId="{A4DCEA01-E44E-443A-9DC9-A9015738EA4A}" type="presParOf" srcId="{ED3A7CD0-9F36-4C27-8D8E-DABF57EA62BB}" destId="{B863FFE0-B83B-4610-8344-0FB8BCC61C73}" srcOrd="1" destOrd="0" presId="urn:microsoft.com/office/officeart/2005/8/layout/hierarchy4"/>
    <dgm:cxn modelId="{F0C2AD38-70A8-4DDA-A621-A1BCD460BCCE}" type="presParOf" srcId="{60844327-D6DB-45C1-BCD9-275EC5F6FA84}" destId="{67377885-6C6E-4985-885F-40AE4DE0C799}" srcOrd="1" destOrd="0" presId="urn:microsoft.com/office/officeart/2005/8/layout/hierarchy4"/>
    <dgm:cxn modelId="{BBCB8E77-BCBC-4005-A6D3-7ACFE5D1B49D}" type="presParOf" srcId="{60844327-D6DB-45C1-BCD9-275EC5F6FA84}" destId="{A996890C-53CB-48D7-AC7F-02012D307DD1}" srcOrd="2" destOrd="0" presId="urn:microsoft.com/office/officeart/2005/8/layout/hierarchy4"/>
    <dgm:cxn modelId="{7BBBDD4B-6E32-48D4-8059-4BBC800D5A0B}" type="presParOf" srcId="{A996890C-53CB-48D7-AC7F-02012D307DD1}" destId="{D8431DEB-B26E-4DDF-B4EE-58BD59318BB8}" srcOrd="0" destOrd="0" presId="urn:microsoft.com/office/officeart/2005/8/layout/hierarchy4"/>
    <dgm:cxn modelId="{2CF28218-3ADF-44F7-B66A-26DFCB0F5E9B}" type="presParOf" srcId="{A996890C-53CB-48D7-AC7F-02012D307DD1}" destId="{078D5FD1-F4AD-4BB9-AF8C-FC083227D421}" srcOrd="1" destOrd="0" presId="urn:microsoft.com/office/officeart/2005/8/layout/hierarchy4"/>
    <dgm:cxn modelId="{50A78C37-3FE3-4352-94CD-7FE9A6B9436D}" type="presParOf" srcId="{60844327-D6DB-45C1-BCD9-275EC5F6FA84}" destId="{4B8BE168-338D-4EC5-8FF4-5DF2735C8AE7}" srcOrd="3" destOrd="0" presId="urn:microsoft.com/office/officeart/2005/8/layout/hierarchy4"/>
    <dgm:cxn modelId="{F9F486DB-2E61-408D-A42B-B303CDE426B2}" type="presParOf" srcId="{60844327-D6DB-45C1-BCD9-275EC5F6FA84}" destId="{AD02F237-0AAF-4337-8EE7-758D84B56EBB}" srcOrd="4" destOrd="0" presId="urn:microsoft.com/office/officeart/2005/8/layout/hierarchy4"/>
    <dgm:cxn modelId="{E33AF8AB-7272-481A-8091-A553BEDD9356}" type="presParOf" srcId="{AD02F237-0AAF-4337-8EE7-758D84B56EBB}" destId="{BA71AAFE-B9B1-4595-95F5-A16959FE6608}" srcOrd="0" destOrd="0" presId="urn:microsoft.com/office/officeart/2005/8/layout/hierarchy4"/>
    <dgm:cxn modelId="{E58B6787-A389-463D-9B57-007A19F5D602}" type="presParOf" srcId="{AD02F237-0AAF-4337-8EE7-758D84B56EBB}" destId="{9DD89EEA-5FEC-4D68-9024-8F4420E32610}" srcOrd="1" destOrd="0" presId="urn:microsoft.com/office/officeart/2005/8/layout/hierarchy4"/>
    <dgm:cxn modelId="{DC29A46C-209F-4316-A1A1-18F21113749B}" type="presParOf" srcId="{60844327-D6DB-45C1-BCD9-275EC5F6FA84}" destId="{FEF0E5A1-47A8-4CDF-8FB2-492F239B0B5C}" srcOrd="5" destOrd="0" presId="urn:microsoft.com/office/officeart/2005/8/layout/hierarchy4"/>
    <dgm:cxn modelId="{12D16463-A973-4668-8DDC-CBBAFCB1B503}" type="presParOf" srcId="{60844327-D6DB-45C1-BCD9-275EC5F6FA84}" destId="{79028C95-FBEA-4D1F-86E5-54E465BF7DCC}" srcOrd="6" destOrd="0" presId="urn:microsoft.com/office/officeart/2005/8/layout/hierarchy4"/>
    <dgm:cxn modelId="{ED054BBD-5D23-4F02-A385-9B4BC263B8C0}" type="presParOf" srcId="{79028C95-FBEA-4D1F-86E5-54E465BF7DCC}" destId="{E1C2D304-2870-4C88-87D0-BE5A1F16DEDF}" srcOrd="0" destOrd="0" presId="urn:microsoft.com/office/officeart/2005/8/layout/hierarchy4"/>
    <dgm:cxn modelId="{72F27690-BF95-4AF4-B94F-13D27DD42BF5}" type="presParOf" srcId="{79028C95-FBEA-4D1F-86E5-54E465BF7DCC}" destId="{62AB7961-60E6-477A-8C0C-D2E0B51B7445}" srcOrd="1" destOrd="0" presId="urn:microsoft.com/office/officeart/2005/8/layout/hierarchy4"/>
    <dgm:cxn modelId="{D401E865-63A6-432F-BDCD-B5205F4C84CD}" type="presParOf" srcId="{60844327-D6DB-45C1-BCD9-275EC5F6FA84}" destId="{5CA511DA-7DFC-4570-856C-CB6D18881331}" srcOrd="7" destOrd="0" presId="urn:microsoft.com/office/officeart/2005/8/layout/hierarchy4"/>
    <dgm:cxn modelId="{84535131-C82A-44BA-835C-F2C47CED6CF6}" type="presParOf" srcId="{60844327-D6DB-45C1-BCD9-275EC5F6FA84}" destId="{CB23E9F5-8468-414A-A161-530ABD665638}" srcOrd="8" destOrd="0" presId="urn:microsoft.com/office/officeart/2005/8/layout/hierarchy4"/>
    <dgm:cxn modelId="{7B027E34-C9A7-4F66-940C-840581181876}" type="presParOf" srcId="{CB23E9F5-8468-414A-A161-530ABD665638}" destId="{88E8583B-A911-4891-8DDD-565E9572FC72}" srcOrd="0" destOrd="0" presId="urn:microsoft.com/office/officeart/2005/8/layout/hierarchy4"/>
    <dgm:cxn modelId="{82B72311-D662-42B9-9F29-D43E32D9FD49}" type="presParOf" srcId="{CB23E9F5-8468-414A-A161-530ABD665638}" destId="{3B6AB797-3542-4F42-9DC9-CC78307C7D07}"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9FE3D-C3C6-4C17-AFB1-87F90218D78E}">
      <dsp:nvSpPr>
        <dsp:cNvPr id="0" name=""/>
        <dsp:cNvSpPr/>
      </dsp:nvSpPr>
      <dsp:spPr>
        <a:xfrm>
          <a:off x="3038" y="1382"/>
          <a:ext cx="11698243" cy="1586358"/>
        </a:xfrm>
        <a:prstGeom prst="roundRect">
          <a:avLst>
            <a:gd name="adj" fmla="val 10000"/>
          </a:avLst>
        </a:prstGeom>
        <a:solidFill>
          <a:schemeClr val="lt1"/>
        </a:solidFill>
        <a:ln w="38100" cap="flat" cmpd="sng" algn="ctr">
          <a:solidFill>
            <a:srgbClr val="C00000"/>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ru-RU" sz="2800" b="1" kern="1200" dirty="0">
              <a:solidFill>
                <a:srgbClr val="C00000"/>
              </a:solidFill>
              <a:latin typeface="Times New Roman" panose="02020603050405020304" pitchFamily="18" charset="0"/>
              <a:cs typeface="Times New Roman" panose="02020603050405020304" pitchFamily="18" charset="0"/>
            </a:rPr>
            <a:t>Т</a:t>
          </a:r>
          <a:r>
            <a:rPr lang="tt-RU" sz="2800" b="1" kern="1200" dirty="0">
              <a:solidFill>
                <a:srgbClr val="C00000"/>
              </a:solidFill>
              <a:latin typeface="Times New Roman" panose="02020603050405020304" pitchFamily="18" charset="0"/>
              <a:cs typeface="Times New Roman" panose="02020603050405020304" pitchFamily="18" charset="0"/>
            </a:rPr>
            <a:t>әнкыйди реализм</a:t>
          </a:r>
          <a:endParaRPr lang="ru-RU" sz="2800" b="1" kern="1200" dirty="0">
            <a:solidFill>
              <a:srgbClr val="C00000"/>
            </a:solidFill>
            <a:latin typeface="Times New Roman" panose="02020603050405020304" pitchFamily="18" charset="0"/>
            <a:cs typeface="Times New Roman" panose="02020603050405020304" pitchFamily="18" charset="0"/>
          </a:endParaRPr>
        </a:p>
      </dsp:txBody>
      <dsp:txXfrm>
        <a:off x="49501" y="47845"/>
        <a:ext cx="11605317" cy="1493432"/>
      </dsp:txXfrm>
    </dsp:sp>
    <dsp:sp modelId="{1A4A3E44-3BDD-43EF-A794-BD77F9749C20}">
      <dsp:nvSpPr>
        <dsp:cNvPr id="0" name=""/>
        <dsp:cNvSpPr/>
      </dsp:nvSpPr>
      <dsp:spPr>
        <a:xfrm>
          <a:off x="7713" y="1886978"/>
          <a:ext cx="2163127" cy="1586358"/>
        </a:xfrm>
        <a:prstGeom prst="roundRect">
          <a:avLst>
            <a:gd name="adj" fmla="val 10000"/>
          </a:avLst>
        </a:prstGeom>
        <a:solidFill>
          <a:schemeClr val="lt1">
            <a:hueOff val="0"/>
            <a:satOff val="0"/>
            <a:lumOff val="0"/>
            <a:alphaOff val="0"/>
          </a:schemeClr>
        </a:solidFill>
        <a:ln w="381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t-RU" sz="2400" b="0" kern="1200" dirty="0">
              <a:solidFill>
                <a:srgbClr val="C00000"/>
              </a:solidFill>
              <a:latin typeface="Times New Roman" panose="02020603050405020304" pitchFamily="18" charset="0"/>
              <a:cs typeface="Times New Roman" panose="02020603050405020304" pitchFamily="18" charset="0"/>
            </a:rPr>
            <a:t>"тәнкыйт</a:t>
          </a:r>
          <a:r>
            <a:rPr lang="ru-RU" sz="2400" b="0" kern="1200" dirty="0">
              <a:solidFill>
                <a:srgbClr val="C00000"/>
              </a:solidFill>
              <a:latin typeface="Times New Roman" panose="02020603050405020304" pitchFamily="18" charset="0"/>
              <a:cs typeface="Times New Roman" panose="02020603050405020304" pitchFamily="18" charset="0"/>
            </a:rPr>
            <a:t>ь - </a:t>
          </a:r>
          <a:r>
            <a:rPr lang="tt-RU" sz="2400" b="0" kern="1200" dirty="0">
              <a:solidFill>
                <a:srgbClr val="C00000"/>
              </a:solidFill>
              <a:latin typeface="Times New Roman" panose="02020603050405020304" pitchFamily="18" charset="0"/>
              <a:cs typeface="Times New Roman" panose="02020603050405020304" pitchFamily="18" charset="0"/>
            </a:rPr>
            <a:t>кирәкле шәйдер"</a:t>
          </a:r>
          <a:endParaRPr lang="ru-RU" sz="2400" b="0" kern="1200" dirty="0">
            <a:solidFill>
              <a:srgbClr val="C00000"/>
            </a:solidFill>
            <a:latin typeface="Times New Roman" panose="02020603050405020304" pitchFamily="18" charset="0"/>
            <a:cs typeface="Times New Roman" panose="02020603050405020304" pitchFamily="18" charset="0"/>
          </a:endParaRPr>
        </a:p>
      </dsp:txBody>
      <dsp:txXfrm>
        <a:off x="54176" y="1933441"/>
        <a:ext cx="2070201" cy="1493432"/>
      </dsp:txXfrm>
    </dsp:sp>
    <dsp:sp modelId="{D8431DEB-B26E-4DDF-B4EE-58BD59318BB8}">
      <dsp:nvSpPr>
        <dsp:cNvPr id="0" name=""/>
        <dsp:cNvSpPr/>
      </dsp:nvSpPr>
      <dsp:spPr>
        <a:xfrm>
          <a:off x="2352544" y="1886978"/>
          <a:ext cx="2150516" cy="1586358"/>
        </a:xfrm>
        <a:prstGeom prst="roundRect">
          <a:avLst>
            <a:gd name="adj" fmla="val 10000"/>
          </a:avLst>
        </a:prstGeom>
        <a:solidFill>
          <a:schemeClr val="lt1">
            <a:hueOff val="0"/>
            <a:satOff val="0"/>
            <a:lumOff val="0"/>
            <a:alphaOff val="0"/>
          </a:schemeClr>
        </a:solidFill>
        <a:ln w="381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0" kern="1200" dirty="0" err="1">
              <a:solidFill>
                <a:srgbClr val="C00000"/>
              </a:solidFill>
              <a:latin typeface="Times New Roman" panose="02020603050405020304" pitchFamily="18" charset="0"/>
              <a:cs typeface="Times New Roman" panose="02020603050405020304" pitchFamily="18" charset="0"/>
            </a:rPr>
            <a:t>үгет-нәсихәтнең</a:t>
          </a:r>
          <a:r>
            <a:rPr lang="ru-RU" sz="2400" b="0" kern="1200" dirty="0">
              <a:solidFill>
                <a:srgbClr val="C00000"/>
              </a:solidFill>
              <a:latin typeface="Times New Roman" panose="02020603050405020304" pitchFamily="18" charset="0"/>
              <a:cs typeface="Times New Roman" panose="02020603050405020304" pitchFamily="18" charset="0"/>
            </a:rPr>
            <a:t> </a:t>
          </a:r>
          <a:r>
            <a:rPr lang="ru-RU" sz="2400" b="0" kern="1200" dirty="0" err="1">
              <a:solidFill>
                <a:srgbClr val="C00000"/>
              </a:solidFill>
              <a:latin typeface="Times New Roman" panose="02020603050405020304" pitchFamily="18" charset="0"/>
              <a:cs typeface="Times New Roman" panose="02020603050405020304" pitchFamily="18" charset="0"/>
            </a:rPr>
            <a:t>кимүе</a:t>
          </a:r>
          <a:endParaRPr lang="ru-RU" sz="2400" b="0" kern="1200" dirty="0">
            <a:solidFill>
              <a:srgbClr val="C00000"/>
            </a:solidFill>
            <a:latin typeface="Times New Roman" panose="02020603050405020304" pitchFamily="18" charset="0"/>
            <a:cs typeface="Times New Roman" panose="02020603050405020304" pitchFamily="18" charset="0"/>
          </a:endParaRPr>
        </a:p>
      </dsp:txBody>
      <dsp:txXfrm>
        <a:off x="2399007" y="1933441"/>
        <a:ext cx="2057590" cy="1493432"/>
      </dsp:txXfrm>
    </dsp:sp>
    <dsp:sp modelId="{BA71AAFE-B9B1-4595-95F5-A16959FE6608}">
      <dsp:nvSpPr>
        <dsp:cNvPr id="0" name=""/>
        <dsp:cNvSpPr/>
      </dsp:nvSpPr>
      <dsp:spPr>
        <a:xfrm>
          <a:off x="4684763" y="1886978"/>
          <a:ext cx="2163127" cy="1586358"/>
        </a:xfrm>
        <a:prstGeom prst="roundRect">
          <a:avLst>
            <a:gd name="adj" fmla="val 10000"/>
          </a:avLst>
        </a:prstGeom>
        <a:solidFill>
          <a:schemeClr val="lt1">
            <a:hueOff val="0"/>
            <a:satOff val="0"/>
            <a:lumOff val="0"/>
            <a:alphaOff val="0"/>
          </a:schemeClr>
        </a:solidFill>
        <a:ln w="381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0" kern="1200" dirty="0">
              <a:solidFill>
                <a:srgbClr val="C00000"/>
              </a:solidFill>
              <a:latin typeface="Times New Roman" panose="02020603050405020304" pitchFamily="18" charset="0"/>
              <a:cs typeface="Times New Roman" panose="02020603050405020304" pitchFamily="18" charset="0"/>
            </a:rPr>
            <a:t>иске </a:t>
          </a:r>
          <a:r>
            <a:rPr lang="ru-RU" sz="2400" b="0" kern="1200" dirty="0" err="1">
              <a:solidFill>
                <a:srgbClr val="C00000"/>
              </a:solidFill>
              <a:latin typeface="Times New Roman" panose="02020603050405020304" pitchFamily="18" charset="0"/>
              <a:cs typeface="Times New Roman" panose="02020603050405020304" pitchFamily="18" charset="0"/>
            </a:rPr>
            <a:t>тәртипләрне</a:t>
          </a:r>
          <a:r>
            <a:rPr lang="ru-RU" sz="2400" b="0" kern="1200" dirty="0">
              <a:solidFill>
                <a:srgbClr val="C00000"/>
              </a:solidFill>
              <a:latin typeface="Times New Roman" panose="02020603050405020304" pitchFamily="18" charset="0"/>
              <a:cs typeface="Times New Roman" panose="02020603050405020304" pitchFamily="18" charset="0"/>
            </a:rPr>
            <a:t> </a:t>
          </a:r>
          <a:r>
            <a:rPr lang="ru-RU" sz="2400" b="0" kern="1200" dirty="0" err="1">
              <a:solidFill>
                <a:srgbClr val="C00000"/>
              </a:solidFill>
              <a:latin typeface="Times New Roman" panose="02020603050405020304" pitchFamily="18" charset="0"/>
              <a:cs typeface="Times New Roman" panose="02020603050405020304" pitchFamily="18" charset="0"/>
            </a:rPr>
            <a:t>кире</a:t>
          </a:r>
          <a:r>
            <a:rPr lang="ru-RU" sz="2400" b="0" kern="1200" dirty="0">
              <a:solidFill>
                <a:srgbClr val="C00000"/>
              </a:solidFill>
              <a:latin typeface="Times New Roman" panose="02020603050405020304" pitchFamily="18" charset="0"/>
              <a:cs typeface="Times New Roman" panose="02020603050405020304" pitchFamily="18" charset="0"/>
            </a:rPr>
            <a:t> </a:t>
          </a:r>
          <a:r>
            <a:rPr lang="ru-RU" sz="2400" b="0" kern="1200" dirty="0" err="1">
              <a:solidFill>
                <a:srgbClr val="C00000"/>
              </a:solidFill>
              <a:latin typeface="Times New Roman" panose="02020603050405020304" pitchFamily="18" charset="0"/>
              <a:cs typeface="Times New Roman" panose="02020603050405020304" pitchFamily="18" charset="0"/>
            </a:rPr>
            <a:t>кагу</a:t>
          </a:r>
          <a:endParaRPr lang="ru-RU" sz="2400" b="0" kern="1200" dirty="0">
            <a:solidFill>
              <a:srgbClr val="C00000"/>
            </a:solidFill>
            <a:latin typeface="Times New Roman" panose="02020603050405020304" pitchFamily="18" charset="0"/>
            <a:cs typeface="Times New Roman" panose="02020603050405020304" pitchFamily="18" charset="0"/>
          </a:endParaRPr>
        </a:p>
      </dsp:txBody>
      <dsp:txXfrm>
        <a:off x="4731226" y="1933441"/>
        <a:ext cx="2070201" cy="1493432"/>
      </dsp:txXfrm>
    </dsp:sp>
    <dsp:sp modelId="{E1C2D304-2870-4C88-87D0-BE5A1F16DEDF}">
      <dsp:nvSpPr>
        <dsp:cNvPr id="0" name=""/>
        <dsp:cNvSpPr/>
      </dsp:nvSpPr>
      <dsp:spPr>
        <a:xfrm>
          <a:off x="7029593" y="1886978"/>
          <a:ext cx="2322182" cy="1586358"/>
        </a:xfrm>
        <a:prstGeom prst="roundRect">
          <a:avLst>
            <a:gd name="adj" fmla="val 10000"/>
          </a:avLst>
        </a:prstGeom>
        <a:solidFill>
          <a:schemeClr val="lt1">
            <a:hueOff val="0"/>
            <a:satOff val="0"/>
            <a:lumOff val="0"/>
            <a:alphaOff val="0"/>
          </a:schemeClr>
        </a:solidFill>
        <a:ln w="381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0" kern="1200" dirty="0">
              <a:solidFill>
                <a:srgbClr val="C00000"/>
              </a:solidFill>
              <a:latin typeface="Times New Roman" panose="02020603050405020304" pitchFamily="18" charset="0"/>
              <a:cs typeface="Times New Roman" panose="02020603050405020304" pitchFamily="18" charset="0"/>
            </a:rPr>
            <a:t>типик </a:t>
          </a:r>
          <a:r>
            <a:rPr lang="ru-RU" sz="2400" b="0" kern="1200" dirty="0" err="1">
              <a:solidFill>
                <a:srgbClr val="C00000"/>
              </a:solidFill>
              <a:latin typeface="Times New Roman" panose="02020603050405020304" pitchFamily="18" charset="0"/>
              <a:cs typeface="Times New Roman" panose="02020603050405020304" pitchFamily="18" charset="0"/>
            </a:rPr>
            <a:t>характерларны</a:t>
          </a:r>
          <a:r>
            <a:rPr lang="ru-RU" sz="2400" b="0" kern="1200" dirty="0">
              <a:solidFill>
                <a:srgbClr val="C00000"/>
              </a:solidFill>
              <a:latin typeface="Times New Roman" panose="02020603050405020304" pitchFamily="18" charset="0"/>
              <a:cs typeface="Times New Roman" panose="02020603050405020304" pitchFamily="18" charset="0"/>
            </a:rPr>
            <a:t> типик </a:t>
          </a:r>
          <a:r>
            <a:rPr lang="ru-RU" sz="2400" b="0" kern="1200" dirty="0" err="1">
              <a:solidFill>
                <a:srgbClr val="C00000"/>
              </a:solidFill>
              <a:latin typeface="Times New Roman" panose="02020603050405020304" pitchFamily="18" charset="0"/>
              <a:cs typeface="Times New Roman" panose="02020603050405020304" pitchFamily="18" charset="0"/>
            </a:rPr>
            <a:t>шартларга</a:t>
          </a:r>
          <a:r>
            <a:rPr lang="ru-RU" sz="2400" b="0" kern="1200" dirty="0">
              <a:solidFill>
                <a:srgbClr val="C00000"/>
              </a:solidFill>
              <a:latin typeface="Times New Roman" panose="02020603050405020304" pitchFamily="18" charset="0"/>
              <a:cs typeface="Times New Roman" panose="02020603050405020304" pitchFamily="18" charset="0"/>
            </a:rPr>
            <a:t> кую</a:t>
          </a:r>
        </a:p>
      </dsp:txBody>
      <dsp:txXfrm>
        <a:off x="7076056" y="1933441"/>
        <a:ext cx="2229256" cy="1493432"/>
      </dsp:txXfrm>
    </dsp:sp>
    <dsp:sp modelId="{88E8583B-A911-4891-8DDD-565E9572FC72}">
      <dsp:nvSpPr>
        <dsp:cNvPr id="0" name=""/>
        <dsp:cNvSpPr/>
      </dsp:nvSpPr>
      <dsp:spPr>
        <a:xfrm>
          <a:off x="9541192" y="1888361"/>
          <a:ext cx="2163127" cy="1586358"/>
        </a:xfrm>
        <a:prstGeom prst="roundRect">
          <a:avLst>
            <a:gd name="adj" fmla="val 10000"/>
          </a:avLst>
        </a:prstGeom>
        <a:solidFill>
          <a:schemeClr val="lt1">
            <a:hueOff val="0"/>
            <a:satOff val="0"/>
            <a:lumOff val="0"/>
            <a:alphaOff val="0"/>
          </a:schemeClr>
        </a:solidFill>
        <a:ln w="381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0" kern="1200" dirty="0" err="1">
              <a:solidFill>
                <a:srgbClr val="C00000"/>
              </a:solidFill>
              <a:latin typeface="Times New Roman" panose="02020603050405020304" pitchFamily="18" charset="0"/>
              <a:cs typeface="Times New Roman" panose="02020603050405020304" pitchFamily="18" charset="0"/>
            </a:rPr>
            <a:t>тормышны</a:t>
          </a:r>
          <a:r>
            <a:rPr lang="ru-RU" sz="2400" b="0" kern="1200" dirty="0">
              <a:solidFill>
                <a:srgbClr val="C00000"/>
              </a:solidFill>
              <a:latin typeface="Times New Roman" panose="02020603050405020304" pitchFamily="18" charset="0"/>
              <a:cs typeface="Times New Roman" panose="02020603050405020304" pitchFamily="18" charset="0"/>
            </a:rPr>
            <a:t> объектив </a:t>
          </a:r>
          <a:r>
            <a:rPr lang="ru-RU" sz="2400" b="0" kern="1200" dirty="0" err="1">
              <a:solidFill>
                <a:srgbClr val="C00000"/>
              </a:solidFill>
              <a:latin typeface="Times New Roman" panose="02020603050405020304" pitchFamily="18" charset="0"/>
              <a:cs typeface="Times New Roman" panose="02020603050405020304" pitchFamily="18" charset="0"/>
            </a:rPr>
            <a:t>чагылдыру</a:t>
          </a:r>
          <a:endParaRPr lang="ru-RU" sz="2400" b="0" kern="1200" dirty="0">
            <a:solidFill>
              <a:srgbClr val="C00000"/>
            </a:solidFill>
            <a:latin typeface="Times New Roman" panose="02020603050405020304" pitchFamily="18" charset="0"/>
            <a:cs typeface="Times New Roman" panose="02020603050405020304" pitchFamily="18" charset="0"/>
          </a:endParaRPr>
        </a:p>
      </dsp:txBody>
      <dsp:txXfrm>
        <a:off x="9587655" y="1934824"/>
        <a:ext cx="2070201" cy="14934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93F520-3DAB-46C6-927A-ABF05AF3D5B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C3D62E0-9B27-4239-93B4-37F13751B3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289AC0C0-190A-4679-A46D-A21090656E7E}"/>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5" name="Нижний колонтитул 4">
            <a:extLst>
              <a:ext uri="{FF2B5EF4-FFF2-40B4-BE49-F238E27FC236}">
                <a16:creationId xmlns:a16="http://schemas.microsoft.com/office/drawing/2014/main" id="{0A0F0C17-0F5C-43CF-9FA6-173135310A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AE224E5-2C2E-42F7-9215-B50EAF669F75}"/>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36873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5C8D9C-8AC6-4F0E-A8B2-DA30404B2EB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FE55E03-D41B-43E4-86B9-DB0527D5A62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B28E24D-E2F8-45CD-996A-AA6F3AEBA5C0}"/>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5" name="Нижний колонтитул 4">
            <a:extLst>
              <a:ext uri="{FF2B5EF4-FFF2-40B4-BE49-F238E27FC236}">
                <a16:creationId xmlns:a16="http://schemas.microsoft.com/office/drawing/2014/main" id="{772022B9-94A6-425A-B066-D1463AFEF12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2C51BDA-DAEC-4B24-8CED-393738A253E0}"/>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321639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1A814DA-C4AF-483D-8873-A00340042D7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7BA8070-5F58-4B75-9F6D-EBD7987ADAB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95817E5-76DA-4D08-BB1C-16740CFB55A6}"/>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5" name="Нижний колонтитул 4">
            <a:extLst>
              <a:ext uri="{FF2B5EF4-FFF2-40B4-BE49-F238E27FC236}">
                <a16:creationId xmlns:a16="http://schemas.microsoft.com/office/drawing/2014/main" id="{714392F4-46C8-4BF7-B028-9A6E172702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3CDBB40-7EFD-4DBD-8A27-03871E7DB962}"/>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5672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85209B-581A-45DF-A8C5-1B436B19389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DA4FB3C-AD33-4331-95DA-C2145C9544B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613A7E8-905A-4D77-8B40-CD527A71F958}"/>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5" name="Нижний колонтитул 4">
            <a:extLst>
              <a:ext uri="{FF2B5EF4-FFF2-40B4-BE49-F238E27FC236}">
                <a16:creationId xmlns:a16="http://schemas.microsoft.com/office/drawing/2014/main" id="{BBBEF9F0-54C4-4F35-81E4-FAA396A391D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5499D2A-74A4-40DC-B9E7-B8FA15E74B62}"/>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81114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983017-0296-40A1-B306-D66FEF2E46B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9D7BF5A-A1AE-4FFB-9B18-F04387C010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CFF3918-AF91-47EE-A48A-914F8CDE023F}"/>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5" name="Нижний колонтитул 4">
            <a:extLst>
              <a:ext uri="{FF2B5EF4-FFF2-40B4-BE49-F238E27FC236}">
                <a16:creationId xmlns:a16="http://schemas.microsoft.com/office/drawing/2014/main" id="{3B9AE283-FD2F-4CA9-A2DF-AEF15A8AA9F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B05DD73-C29A-4E0E-AF17-85B7EE953015}"/>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292336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991EC0-AC9C-4907-A663-952223C1595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E82613B-7A27-4886-9498-961881E2453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0EA69E3D-62E9-40C0-8E75-C44AA82851D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C18F1D1-71B5-45B8-826C-E4A127DF6EA2}"/>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6" name="Нижний колонтитул 5">
            <a:extLst>
              <a:ext uri="{FF2B5EF4-FFF2-40B4-BE49-F238E27FC236}">
                <a16:creationId xmlns:a16="http://schemas.microsoft.com/office/drawing/2014/main" id="{BBDE7D9C-7FFF-47F5-BE4C-8F37265C2E8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86074DC-2504-45C1-A93C-9DC5F5C567B2}"/>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317232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BC7408-8492-449F-9EC6-99510EDA9FF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2F0877C-4CAF-4757-8D64-0FEDC3E9FA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DF0294F-4AF9-4BF9-9F52-1203753B161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7F8BA72-B8CA-4FD5-AE58-B79640E87C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2961906-4784-4DC7-8B51-52E2F0ED2C0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A130775-A6D0-4180-BA9E-F2B50E4EBCCC}"/>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8" name="Нижний колонтитул 7">
            <a:extLst>
              <a:ext uri="{FF2B5EF4-FFF2-40B4-BE49-F238E27FC236}">
                <a16:creationId xmlns:a16="http://schemas.microsoft.com/office/drawing/2014/main" id="{BE8D3CAD-BA3A-4B34-89B1-1DAF0F7090B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691C6B0-DAA9-4105-8CB5-51DCA9F3C83C}"/>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90183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FBDA63-05C6-4D60-B060-4A0B71B1752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201C296-BAA4-4828-A3E5-EE7341B21B3A}"/>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4" name="Нижний колонтитул 3">
            <a:extLst>
              <a:ext uri="{FF2B5EF4-FFF2-40B4-BE49-F238E27FC236}">
                <a16:creationId xmlns:a16="http://schemas.microsoft.com/office/drawing/2014/main" id="{E3086984-B0D5-436C-B9A0-DC9E138C49B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2F78910-2891-49D0-AE70-D342E13607E3}"/>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113255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2E7610F-7A08-4BC0-9865-AF746184BCCF}"/>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3" name="Нижний колонтитул 2">
            <a:extLst>
              <a:ext uri="{FF2B5EF4-FFF2-40B4-BE49-F238E27FC236}">
                <a16:creationId xmlns:a16="http://schemas.microsoft.com/office/drawing/2014/main" id="{38C2D940-19F2-497F-9CBB-3D56FB591F6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012E67D-EDE4-4190-A240-FF6256AF07E6}"/>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277369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AF3623-E924-4F21-86E2-29605F362C5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3B69796-B151-4EAA-B6C4-645DA43280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1FC374F-42D2-466E-9D8F-4DF8CBFA2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83DD628-5E6E-42CE-8599-0F2B5C1DE38B}"/>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6" name="Нижний колонтитул 5">
            <a:extLst>
              <a:ext uri="{FF2B5EF4-FFF2-40B4-BE49-F238E27FC236}">
                <a16:creationId xmlns:a16="http://schemas.microsoft.com/office/drawing/2014/main" id="{DBDA2DF1-8F47-4A9E-8E20-EC9E54962BF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466EE76-4BB2-4F20-BAA6-C1F74C05E28A}"/>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246789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759B15-3225-4CAF-A870-2D421558620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1A5C966-6594-4DB8-B5FC-3C4B70255D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06AE8A4-F3E4-43AF-9B30-B42AB5EFF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1195061-FAB7-456A-AE27-FBD40C6E5D7C}"/>
              </a:ext>
            </a:extLst>
          </p:cNvPr>
          <p:cNvSpPr>
            <a:spLocks noGrp="1"/>
          </p:cNvSpPr>
          <p:nvPr>
            <p:ph type="dt" sz="half" idx="10"/>
          </p:nvPr>
        </p:nvSpPr>
        <p:spPr/>
        <p:txBody>
          <a:bodyPr/>
          <a:lstStyle/>
          <a:p>
            <a:fld id="{B02CF572-7219-406F-85ED-98F26ABB8CB6}" type="datetimeFigureOut">
              <a:rPr lang="ru-RU" smtClean="0"/>
              <a:t>05.03.2023</a:t>
            </a:fld>
            <a:endParaRPr lang="ru-RU"/>
          </a:p>
        </p:txBody>
      </p:sp>
      <p:sp>
        <p:nvSpPr>
          <p:cNvPr id="6" name="Нижний колонтитул 5">
            <a:extLst>
              <a:ext uri="{FF2B5EF4-FFF2-40B4-BE49-F238E27FC236}">
                <a16:creationId xmlns:a16="http://schemas.microsoft.com/office/drawing/2014/main" id="{AC8D1926-3F4B-45A8-97C6-16AD58990EE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9F85E31-C426-4CA6-8E53-04D0BCA6B327}"/>
              </a:ext>
            </a:extLst>
          </p:cNvPr>
          <p:cNvSpPr>
            <a:spLocks noGrp="1"/>
          </p:cNvSpPr>
          <p:nvPr>
            <p:ph type="sldNum" sz="quarter" idx="12"/>
          </p:nvPr>
        </p:nvSpPr>
        <p:spPr/>
        <p:txBody>
          <a:bodyPr/>
          <a:lstStyle/>
          <a:p>
            <a:fld id="{CE557D0B-F5A8-4770-8395-25038ACCB4D7}" type="slidenum">
              <a:rPr lang="ru-RU" smtClean="0"/>
              <a:t>‹#›</a:t>
            </a:fld>
            <a:endParaRPr lang="ru-RU"/>
          </a:p>
        </p:txBody>
      </p:sp>
    </p:spTree>
    <p:extLst>
      <p:ext uri="{BB962C8B-B14F-4D97-AF65-F5344CB8AC3E}">
        <p14:creationId xmlns:p14="http://schemas.microsoft.com/office/powerpoint/2010/main" val="92497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564F5C-C24A-4C60-853E-341CECBB12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8BA61B2-1957-4D89-9E60-A1728E7C8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0377F56-0012-4931-9B47-9B8746ED8A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F572-7219-406F-85ED-98F26ABB8CB6}" type="datetimeFigureOut">
              <a:rPr lang="ru-RU" smtClean="0"/>
              <a:t>05.03.2023</a:t>
            </a:fld>
            <a:endParaRPr lang="ru-RU"/>
          </a:p>
        </p:txBody>
      </p:sp>
      <p:sp>
        <p:nvSpPr>
          <p:cNvPr id="5" name="Нижний колонтитул 4">
            <a:extLst>
              <a:ext uri="{FF2B5EF4-FFF2-40B4-BE49-F238E27FC236}">
                <a16:creationId xmlns:a16="http://schemas.microsoft.com/office/drawing/2014/main" id="{4146A858-F482-4E4D-8FF6-DF7D2BCCC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E826811-CE55-40BE-B1DB-21BF8A5A5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57D0B-F5A8-4770-8395-25038ACCB4D7}" type="slidenum">
              <a:rPr lang="ru-RU" smtClean="0"/>
              <a:t>‹#›</a:t>
            </a:fld>
            <a:endParaRPr lang="ru-RU"/>
          </a:p>
        </p:txBody>
      </p:sp>
    </p:spTree>
    <p:extLst>
      <p:ext uri="{BB962C8B-B14F-4D97-AF65-F5344CB8AC3E}">
        <p14:creationId xmlns:p14="http://schemas.microsoft.com/office/powerpoint/2010/main" val="249511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402"/>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574276" y="323494"/>
            <a:ext cx="9144000" cy="2387600"/>
          </a:xfrm>
          <a:ln>
            <a:noFill/>
          </a:ln>
          <a:effectLst>
            <a:outerShdw blurRad="50800" dist="38100" dir="5400000" algn="t" rotWithShape="0">
              <a:prstClr val="black">
                <a:alpha val="40000"/>
              </a:prstClr>
            </a:outerShdw>
          </a:effectLst>
          <a:scene3d>
            <a:camera prst="perspectiveAbove"/>
            <a:lightRig rig="glow" dir="t">
              <a:rot lat="0" lon="0" rev="4800000"/>
            </a:lightRig>
          </a:scene3d>
          <a:sp3d prstMaterial="matte">
            <a:bevelT w="127000" h="63500"/>
          </a:sp3d>
        </p:spPr>
        <p:txBody>
          <a:bodyPr>
            <a:normAutofit fontScale="90000"/>
          </a:bodyPr>
          <a:lstStyle/>
          <a:p>
            <a:br>
              <a:rPr lang="ru-RU" dirty="0"/>
            </a:br>
            <a:br>
              <a:rPr lang="ru-RU" dirty="0"/>
            </a:br>
            <a:br>
              <a:rPr lang="ru-RU" dirty="0"/>
            </a:br>
            <a:br>
              <a:rPr lang="ru-RU" dirty="0"/>
            </a:br>
            <a:br>
              <a:rPr lang="ru-RU" i="1" dirty="0">
                <a:latin typeface="+mn-lt"/>
              </a:rPr>
            </a:br>
            <a:br>
              <a:rPr lang="ru-RU" i="1" dirty="0">
                <a:latin typeface="+mn-lt"/>
              </a:rPr>
            </a:br>
            <a:r>
              <a:rPr lang="ru-RU" sz="8900" b="1" i="1" dirty="0" err="1">
                <a:solidFill>
                  <a:schemeClr val="accent2">
                    <a:lumMod val="50000"/>
                  </a:schemeClr>
                </a:solidFill>
                <a:latin typeface="Times New Roman" panose="02020603050405020304" pitchFamily="18" charset="0"/>
                <a:cs typeface="Times New Roman" panose="02020603050405020304" pitchFamily="18" charset="0"/>
              </a:rPr>
              <a:t>Тукайчы</a:t>
            </a:r>
            <a:r>
              <a:rPr lang="ru-RU" sz="8900" b="1" i="1" dirty="0">
                <a:solidFill>
                  <a:schemeClr val="accent2">
                    <a:lumMod val="50000"/>
                  </a:schemeClr>
                </a:solidFill>
                <a:latin typeface="Times New Roman" panose="02020603050405020304" pitchFamily="18" charset="0"/>
                <a:cs typeface="Times New Roman" panose="02020603050405020304" pitchFamily="18" charset="0"/>
              </a:rPr>
              <a:t> </a:t>
            </a:r>
            <a:r>
              <a:rPr lang="ru-RU" sz="8900" b="1" i="1" dirty="0" err="1">
                <a:solidFill>
                  <a:schemeClr val="accent2">
                    <a:lumMod val="50000"/>
                  </a:schemeClr>
                </a:solidFill>
                <a:latin typeface="Times New Roman" panose="02020603050405020304" pitchFamily="18" charset="0"/>
                <a:cs typeface="Times New Roman" panose="02020603050405020304" pitchFamily="18" charset="0"/>
              </a:rPr>
              <a:t>әдибебез</a:t>
            </a:r>
            <a:endParaRPr lang="ru-RU" sz="8900" b="1" i="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094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95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524000" y="28854"/>
            <a:ext cx="9144000" cy="2387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br>
              <a:rPr lang="ru-RU" dirty="0"/>
            </a:br>
            <a:br>
              <a:rPr lang="ru-RU" dirty="0"/>
            </a:br>
            <a:br>
              <a:rPr lang="ru-RU" dirty="0"/>
            </a:br>
            <a:br>
              <a:rPr lang="ru-RU" dirty="0"/>
            </a:br>
            <a:br>
              <a:rPr lang="ru-RU" i="1" dirty="0">
                <a:latin typeface="+mn-lt"/>
              </a:rPr>
            </a:br>
            <a:endParaRPr lang="ru-RU" sz="8900" i="1" dirty="0">
              <a:latin typeface="+mn-lt"/>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Схема 4">
            <a:extLst>
              <a:ext uri="{FF2B5EF4-FFF2-40B4-BE49-F238E27FC236}">
                <a16:creationId xmlns:a16="http://schemas.microsoft.com/office/drawing/2014/main" id="{48EA435F-4E13-4E30-8AE5-826E61C388EA}"/>
              </a:ext>
            </a:extLst>
          </p:cNvPr>
          <p:cNvGraphicFramePr/>
          <p:nvPr>
            <p:extLst>
              <p:ext uri="{D42A27DB-BD31-4B8C-83A1-F6EECF244321}">
                <p14:modId xmlns:p14="http://schemas.microsoft.com/office/powerpoint/2010/main" val="2638294364"/>
              </p:ext>
            </p:extLst>
          </p:nvPr>
        </p:nvGraphicFramePr>
        <p:xfrm>
          <a:off x="152400" y="477520"/>
          <a:ext cx="11704320" cy="3474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4537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524000" y="-264160"/>
            <a:ext cx="9144000" cy="100584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br>
              <a:rPr lang="ru-RU" dirty="0"/>
            </a:br>
            <a:br>
              <a:rPr lang="ru-RU" dirty="0"/>
            </a:br>
            <a:br>
              <a:rPr lang="ru-RU" dirty="0"/>
            </a:br>
            <a:br>
              <a:rPr lang="ru-RU" dirty="0"/>
            </a:br>
            <a:br>
              <a:rPr lang="ru-RU" i="1" dirty="0">
                <a:latin typeface="+mn-lt"/>
              </a:rPr>
            </a:br>
            <a:r>
              <a:rPr lang="ru-RU" sz="4000" b="1" i="1" dirty="0" err="1">
                <a:solidFill>
                  <a:srgbClr val="C00000"/>
                </a:solidFill>
                <a:latin typeface="Times New Roman" panose="02020603050405020304" pitchFamily="18" charset="0"/>
                <a:cs typeface="Times New Roman" panose="02020603050405020304" pitchFamily="18" charset="0"/>
              </a:rPr>
              <a:t>Өйгә</a:t>
            </a:r>
            <a:r>
              <a:rPr lang="ru-RU" sz="4000" b="1" i="1" dirty="0">
                <a:solidFill>
                  <a:srgbClr val="C00000"/>
                </a:solidFill>
                <a:latin typeface="Times New Roman" panose="02020603050405020304" pitchFamily="18" charset="0"/>
                <a:cs typeface="Times New Roman" panose="02020603050405020304" pitchFamily="18" charset="0"/>
              </a:rPr>
              <a:t> </a:t>
            </a:r>
            <a:r>
              <a:rPr lang="ru-RU" sz="4000" b="1" i="1" dirty="0" err="1">
                <a:solidFill>
                  <a:srgbClr val="C00000"/>
                </a:solidFill>
                <a:latin typeface="Times New Roman" panose="02020603050405020304" pitchFamily="18" charset="0"/>
                <a:cs typeface="Times New Roman" panose="02020603050405020304" pitchFamily="18" charset="0"/>
              </a:rPr>
              <a:t>эш</a:t>
            </a:r>
            <a:r>
              <a:rPr lang="ru-RU" sz="4000" b="1" i="1" dirty="0">
                <a:solidFill>
                  <a:srgbClr val="C00000"/>
                </a:solidFill>
                <a:latin typeface="Times New Roman" panose="02020603050405020304" pitchFamily="18" charset="0"/>
                <a:cs typeface="Times New Roman" panose="02020603050405020304" pitchFamily="18" charset="0"/>
              </a:rPr>
              <a:t>:</a:t>
            </a: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a:extLst>
              <a:ext uri="{FF2B5EF4-FFF2-40B4-BE49-F238E27FC236}">
                <a16:creationId xmlns:a16="http://schemas.microsoft.com/office/drawing/2014/main" id="{A18085F9-1D1D-4116-B0EF-DBAB7BA71ECF}"/>
              </a:ext>
            </a:extLst>
          </p:cNvPr>
          <p:cNvSpPr/>
          <p:nvPr/>
        </p:nvSpPr>
        <p:spPr>
          <a:xfrm>
            <a:off x="121920" y="741680"/>
            <a:ext cx="11948160" cy="3697166"/>
          </a:xfrm>
          <a:prstGeom prst="rect">
            <a:avLst/>
          </a:prstGeom>
        </p:spPr>
        <p:txBody>
          <a:bodyPr wrap="square">
            <a:spAutoFit/>
          </a:bodyPr>
          <a:lstStyle/>
          <a:p>
            <a:pPr marL="342900" lvl="0" indent="-342900" algn="just">
              <a:lnSpc>
                <a:spcPct val="150000"/>
              </a:lnSpc>
              <a:spcAft>
                <a:spcPts val="0"/>
              </a:spcAft>
              <a:buFont typeface="+mj-lt"/>
              <a:buAutoNum type="arabicParenR"/>
            </a:pPr>
            <a:r>
              <a:rPr lang="tt-RU" sz="3200" dirty="0">
                <a:latin typeface="Times New Roman" panose="02020603050405020304" pitchFamily="18" charset="0"/>
                <a:ea typeface="Calibri" panose="020F0502020204030204" pitchFamily="34" charset="0"/>
                <a:cs typeface="Times New Roman" panose="02020603050405020304" pitchFamily="18" charset="0"/>
              </a:rPr>
              <a:t>Тукайның «Мәдрәсәдән чыккан шәкертләр ни диләр?» шигырен укырга, темасын билгеләргә;</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t-RU" sz="3200" dirty="0">
                <a:latin typeface="Times New Roman" panose="02020603050405020304" pitchFamily="18" charset="0"/>
                <a:ea typeface="Calibri" panose="020F0502020204030204" pitchFamily="34" charset="0"/>
                <a:cs typeface="Times New Roman" panose="02020603050405020304" pitchFamily="18" charset="0"/>
              </a:rPr>
              <a:t>Интернеттан И. Нуруллинның Тукай иҗаты турында язылган китапларын табып, исемлекне язып килергә;</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t-RU" sz="3200" dirty="0">
                <a:latin typeface="Times New Roman" panose="02020603050405020304" pitchFamily="18" charset="0"/>
                <a:ea typeface="Calibri" panose="020F0502020204030204" pitchFamily="34" charset="0"/>
                <a:cs typeface="Times New Roman" panose="02020603050405020304" pitchFamily="18" charset="0"/>
              </a:rPr>
              <a:t>“Тәнкыйт</a:t>
            </a:r>
            <a:r>
              <a:rPr lang="ru-RU" sz="3200" dirty="0">
                <a:latin typeface="Times New Roman" panose="02020603050405020304" pitchFamily="18" charset="0"/>
                <a:ea typeface="Calibri" panose="020F0502020204030204" pitchFamily="34" charset="0"/>
                <a:cs typeface="Times New Roman" panose="02020603050405020304" pitchFamily="18" charset="0"/>
              </a:rPr>
              <a:t>ь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кир</a:t>
            </a:r>
            <a:r>
              <a:rPr lang="tt-RU" sz="3200" dirty="0">
                <a:latin typeface="Times New Roman" panose="02020603050405020304" pitchFamily="18" charset="0"/>
                <a:ea typeface="Calibri" panose="020F0502020204030204" pitchFamily="34" charset="0"/>
                <a:cs typeface="Times New Roman" panose="02020603050405020304" pitchFamily="18" charset="0"/>
              </a:rPr>
              <a:t>ә</a:t>
            </a:r>
            <a:r>
              <a:rPr lang="ru-RU" sz="3200" dirty="0" err="1">
                <a:latin typeface="Times New Roman" panose="02020603050405020304" pitchFamily="18" charset="0"/>
                <a:ea typeface="Calibri" panose="020F0502020204030204" pitchFamily="34" charset="0"/>
                <a:cs typeface="Times New Roman" panose="02020603050405020304" pitchFamily="18" charset="0"/>
              </a:rPr>
              <a:t>кме</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r>
              <a:rPr lang="tt-RU" sz="3200" dirty="0">
                <a:latin typeface="Times New Roman" panose="02020603050405020304" pitchFamily="18" charset="0"/>
                <a:ea typeface="Calibri" panose="020F0502020204030204" pitchFamily="34" charset="0"/>
                <a:cs typeface="Times New Roman" panose="02020603050405020304" pitchFamily="18" charset="0"/>
              </a:rPr>
              <a:t>” темасына кыска күләмле сочинение язарга.</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9570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469769" y="1870697"/>
            <a:ext cx="11353014" cy="2387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l"/>
            <a:r>
              <a:rPr lang="ru-RU" sz="3600" b="1" i="1" dirty="0">
                <a:solidFill>
                  <a:schemeClr val="accent2">
                    <a:lumMod val="50000"/>
                  </a:schemeClr>
                </a:solidFill>
                <a:latin typeface="Times New Roman" panose="02020603050405020304" pitchFamily="18" charset="0"/>
                <a:cs typeface="Times New Roman" panose="02020603050405020304" pitchFamily="18" charset="0"/>
              </a:rPr>
              <a:t>“</a:t>
            </a:r>
            <a:r>
              <a:rPr lang="ru-RU" sz="3600" b="1" i="1" dirty="0" err="1">
                <a:solidFill>
                  <a:schemeClr val="accent2">
                    <a:lumMod val="50000"/>
                  </a:schemeClr>
                </a:solidFill>
                <a:latin typeface="Times New Roman" panose="02020603050405020304" pitchFamily="18" charset="0"/>
                <a:cs typeface="Times New Roman" panose="02020603050405020304" pitchFamily="18" charset="0"/>
              </a:rPr>
              <a:t>Тәнкыйть</a:t>
            </a:r>
            <a:r>
              <a:rPr lang="ru-RU" sz="3600" b="1" i="1" dirty="0">
                <a:solidFill>
                  <a:schemeClr val="accent2">
                    <a:lumMod val="50000"/>
                  </a:schemeClr>
                </a:solidFill>
                <a:latin typeface="Times New Roman" panose="02020603050405020304" pitchFamily="18" charset="0"/>
                <a:cs typeface="Times New Roman" panose="02020603050405020304" pitchFamily="18" charset="0"/>
              </a:rPr>
              <a:t> — </a:t>
            </a:r>
            <a:r>
              <a:rPr lang="ru-RU" sz="3600" b="1" i="1" dirty="0" err="1">
                <a:solidFill>
                  <a:schemeClr val="accent2">
                    <a:lumMod val="50000"/>
                  </a:schemeClr>
                </a:solidFill>
                <a:latin typeface="Times New Roman" panose="02020603050405020304" pitchFamily="18" charset="0"/>
                <a:cs typeface="Times New Roman" panose="02020603050405020304" pitchFamily="18" charset="0"/>
              </a:rPr>
              <a:t>кирәкле</a:t>
            </a:r>
            <a:r>
              <a:rPr lang="ru-RU" sz="3600" b="1" i="1" dirty="0">
                <a:solidFill>
                  <a:schemeClr val="accent2">
                    <a:lumMod val="50000"/>
                  </a:schemeClr>
                </a:solidFill>
                <a:latin typeface="Times New Roman" panose="02020603050405020304" pitchFamily="18" charset="0"/>
                <a:cs typeface="Times New Roman" panose="02020603050405020304" pitchFamily="18" charset="0"/>
              </a:rPr>
              <a:t> </a:t>
            </a:r>
            <a:r>
              <a:rPr lang="ru-RU" sz="3600" b="1" i="1" dirty="0" err="1">
                <a:solidFill>
                  <a:schemeClr val="accent2">
                    <a:lumMod val="50000"/>
                  </a:schemeClr>
                </a:solidFill>
                <a:latin typeface="Times New Roman" panose="02020603050405020304" pitchFamily="18" charset="0"/>
                <a:cs typeface="Times New Roman" panose="02020603050405020304" pitchFamily="18" charset="0"/>
              </a:rPr>
              <a:t>вә</a:t>
            </a:r>
            <a:r>
              <a:rPr lang="ru-RU" sz="3600" b="1" i="1" dirty="0">
                <a:solidFill>
                  <a:schemeClr val="accent2">
                    <a:lumMod val="50000"/>
                  </a:schemeClr>
                </a:solidFill>
                <a:latin typeface="Times New Roman" panose="02020603050405020304" pitchFamily="18" charset="0"/>
                <a:cs typeface="Times New Roman" panose="02020603050405020304" pitchFamily="18" charset="0"/>
              </a:rPr>
              <a:t> </a:t>
            </a:r>
            <a:r>
              <a:rPr lang="ru-RU" sz="3600" b="1" i="1" dirty="0" err="1">
                <a:solidFill>
                  <a:schemeClr val="accent2">
                    <a:lumMod val="50000"/>
                  </a:schemeClr>
                </a:solidFill>
                <a:latin typeface="Times New Roman" panose="02020603050405020304" pitchFamily="18" charset="0"/>
                <a:cs typeface="Times New Roman" panose="02020603050405020304" pitchFamily="18" charset="0"/>
              </a:rPr>
              <a:t>лөзүмле</a:t>
            </a:r>
            <a:r>
              <a:rPr lang="ru-RU" sz="3600" b="1" i="1" dirty="0">
                <a:solidFill>
                  <a:schemeClr val="accent2">
                    <a:lumMod val="50000"/>
                  </a:schemeClr>
                </a:solidFill>
                <a:latin typeface="Times New Roman" panose="02020603050405020304" pitchFamily="18" charset="0"/>
                <a:cs typeface="Times New Roman" panose="02020603050405020304" pitchFamily="18" charset="0"/>
              </a:rPr>
              <a:t> </a:t>
            </a:r>
            <a:r>
              <a:rPr lang="ru-RU" sz="3600" b="1" i="1" dirty="0" err="1">
                <a:solidFill>
                  <a:schemeClr val="accent2">
                    <a:lumMod val="50000"/>
                  </a:schemeClr>
                </a:solidFill>
                <a:latin typeface="Times New Roman" panose="02020603050405020304" pitchFamily="18" charset="0"/>
                <a:cs typeface="Times New Roman" panose="02020603050405020304" pitchFamily="18" charset="0"/>
              </a:rPr>
              <a:t>бер</a:t>
            </a:r>
            <a:r>
              <a:rPr lang="ru-RU" sz="3600" b="1" i="1" dirty="0">
                <a:solidFill>
                  <a:schemeClr val="accent2">
                    <a:lumMod val="50000"/>
                  </a:schemeClr>
                </a:solidFill>
                <a:latin typeface="Times New Roman" panose="02020603050405020304" pitchFamily="18" charset="0"/>
                <a:cs typeface="Times New Roman" panose="02020603050405020304" pitchFamily="18" charset="0"/>
              </a:rPr>
              <a:t> </a:t>
            </a:r>
            <a:r>
              <a:rPr lang="ru-RU" sz="3600" b="1" i="1" dirty="0" err="1">
                <a:solidFill>
                  <a:schemeClr val="accent2">
                    <a:lumMod val="50000"/>
                  </a:schemeClr>
                </a:solidFill>
                <a:latin typeface="Times New Roman" panose="02020603050405020304" pitchFamily="18" charset="0"/>
                <a:cs typeface="Times New Roman" panose="02020603050405020304" pitchFamily="18" charset="0"/>
              </a:rPr>
              <a:t>шәйдер</a:t>
            </a:r>
            <a:r>
              <a:rPr lang="ru-RU" sz="3600" b="1" i="1" dirty="0">
                <a:solidFill>
                  <a:schemeClr val="accent2">
                    <a:lumMod val="50000"/>
                  </a:schemeClr>
                </a:solidFill>
                <a:latin typeface="Times New Roman" panose="02020603050405020304" pitchFamily="18" charset="0"/>
                <a:cs typeface="Times New Roman" panose="02020603050405020304" pitchFamily="18" charset="0"/>
              </a:rPr>
              <a:t>”. </a:t>
            </a:r>
            <a:r>
              <a:rPr lang="ru-RU" sz="3600" i="1" dirty="0">
                <a:solidFill>
                  <a:schemeClr val="accent2">
                    <a:lumMod val="50000"/>
                  </a:schemeClr>
                </a:solidFill>
                <a:latin typeface="Times New Roman" panose="02020603050405020304" pitchFamily="18" charset="0"/>
                <a:cs typeface="Times New Roman" panose="02020603050405020304" pitchFamily="18" charset="0"/>
              </a:rPr>
              <a:t>(Г. Тукай)</a:t>
            </a:r>
            <a:br>
              <a:rPr lang="ru-RU" sz="3600" i="1" dirty="0">
                <a:solidFill>
                  <a:schemeClr val="accent2">
                    <a:lumMod val="50000"/>
                  </a:schemeClr>
                </a:solidFill>
                <a:latin typeface="Times New Roman" panose="02020603050405020304" pitchFamily="18" charset="0"/>
                <a:cs typeface="Times New Roman" panose="02020603050405020304" pitchFamily="18" charset="0"/>
              </a:rPr>
            </a:br>
            <a:br>
              <a:rPr lang="ru-RU" sz="3600" dirty="0">
                <a:solidFill>
                  <a:schemeClr val="accent2">
                    <a:lumMod val="50000"/>
                  </a:schemeClr>
                </a:solidFill>
                <a:latin typeface="Times New Roman" panose="02020603050405020304" pitchFamily="18" charset="0"/>
                <a:cs typeface="Times New Roman" panose="02020603050405020304" pitchFamily="18" charset="0"/>
              </a:rPr>
            </a:br>
            <a:br>
              <a:rPr lang="ru-RU" sz="3600" dirty="0">
                <a:solidFill>
                  <a:schemeClr val="accent2">
                    <a:lumMod val="50000"/>
                  </a:schemeClr>
                </a:solidFill>
                <a:latin typeface="Times New Roman" panose="02020603050405020304" pitchFamily="18" charset="0"/>
                <a:cs typeface="Times New Roman" panose="02020603050405020304" pitchFamily="18" charset="0"/>
              </a:rPr>
            </a:br>
            <a:r>
              <a:rPr lang="ru-RU" sz="3600" b="1" i="1" dirty="0">
                <a:solidFill>
                  <a:schemeClr val="accent2">
                    <a:lumMod val="50000"/>
                  </a:schemeClr>
                </a:solidFill>
                <a:latin typeface="Times New Roman" panose="02020603050405020304" pitchFamily="18" charset="0"/>
                <a:cs typeface="Times New Roman" panose="02020603050405020304" pitchFamily="18" charset="0"/>
              </a:rPr>
              <a:t>“Хочешь избежать критики – ничего не делай, ничего не говори и будь никем”. </a:t>
            </a:r>
            <a:r>
              <a:rPr lang="ru-RU" sz="3600" i="1" dirty="0">
                <a:solidFill>
                  <a:schemeClr val="accent2">
                    <a:lumMod val="50000"/>
                  </a:schemeClr>
                </a:solidFill>
                <a:latin typeface="Times New Roman" panose="02020603050405020304" pitchFamily="18" charset="0"/>
                <a:cs typeface="Times New Roman" panose="02020603050405020304" pitchFamily="18" charset="0"/>
              </a:rPr>
              <a:t>(</a:t>
            </a:r>
            <a:r>
              <a:rPr lang="ru-RU" sz="3600" i="1" dirty="0" err="1">
                <a:solidFill>
                  <a:schemeClr val="accent2">
                    <a:lumMod val="50000"/>
                  </a:schemeClr>
                </a:solidFill>
                <a:latin typeface="Times New Roman" panose="02020603050405020304" pitchFamily="18" charset="0"/>
                <a:cs typeface="Times New Roman" panose="02020603050405020304" pitchFamily="18" charset="0"/>
              </a:rPr>
              <a:t>Элберт</a:t>
            </a:r>
            <a:r>
              <a:rPr lang="ru-RU" sz="3600" i="1" dirty="0">
                <a:solidFill>
                  <a:schemeClr val="accent2">
                    <a:lumMod val="50000"/>
                  </a:schemeClr>
                </a:solidFill>
                <a:latin typeface="Times New Roman" panose="02020603050405020304" pitchFamily="18" charset="0"/>
                <a:cs typeface="Times New Roman" panose="02020603050405020304" pitchFamily="18" charset="0"/>
              </a:rPr>
              <a:t> Хаббард, </a:t>
            </a:r>
            <a:r>
              <a:rPr lang="ru-RU" sz="3600" i="1" dirty="0" err="1">
                <a:solidFill>
                  <a:schemeClr val="accent2">
                    <a:lumMod val="50000"/>
                  </a:schemeClr>
                </a:solidFill>
                <a:latin typeface="Times New Roman" panose="02020603050405020304" pitchFamily="18" charset="0"/>
                <a:cs typeface="Times New Roman" panose="02020603050405020304" pitchFamily="18" charset="0"/>
              </a:rPr>
              <a:t>язучы</a:t>
            </a:r>
            <a:r>
              <a:rPr lang="ru-RU" sz="3600" i="1" dirty="0">
                <a:solidFill>
                  <a:schemeClr val="accent2">
                    <a:lumMod val="50000"/>
                  </a:schemeClr>
                </a:solidFill>
                <a:latin typeface="Times New Roman" panose="02020603050405020304" pitchFamily="18" charset="0"/>
                <a:cs typeface="Times New Roman" panose="02020603050405020304" pitchFamily="18" charset="0"/>
              </a:rPr>
              <a:t>)</a:t>
            </a:r>
            <a:br>
              <a:rPr lang="ru-RU" sz="4000" b="1" i="1" dirty="0">
                <a:solidFill>
                  <a:schemeClr val="accent2">
                    <a:lumMod val="50000"/>
                  </a:schemeClr>
                </a:solidFill>
                <a:latin typeface="Times New Roman" panose="02020603050405020304" pitchFamily="18" charset="0"/>
                <a:cs typeface="Times New Roman" panose="02020603050405020304" pitchFamily="18" charset="0"/>
              </a:rPr>
            </a:br>
            <a:endParaRPr lang="ru-RU" sz="4000" b="1" i="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93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546755" y="4054099"/>
            <a:ext cx="10187233" cy="2387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indent="537845" algn="l">
              <a:lnSpc>
                <a:spcPct val="100000"/>
              </a:lnSpc>
            </a:pPr>
            <a:r>
              <a:rPr lang="tt-RU" sz="2800" b="1" i="1" dirty="0">
                <a:latin typeface="Times New Roman" panose="02020603050405020304" pitchFamily="18" charset="0"/>
                <a:ea typeface="Calibri" panose="020F0502020204030204" pitchFamily="34" charset="0"/>
                <a:cs typeface="Times New Roman" panose="02020603050405020304" pitchFamily="18" charset="0"/>
              </a:rPr>
              <a:t>              </a:t>
            </a:r>
            <a:br>
              <a:rPr lang="tt-RU" sz="2800" b="1" i="1" dirty="0">
                <a:latin typeface="Times New Roman" panose="02020603050405020304" pitchFamily="18" charset="0"/>
                <a:ea typeface="Calibri" panose="020F0502020204030204" pitchFamily="34" charset="0"/>
                <a:cs typeface="Times New Roman" panose="02020603050405020304" pitchFamily="18" charset="0"/>
              </a:rPr>
            </a:br>
            <a:br>
              <a:rPr lang="tt-RU" sz="2800" b="1" i="1" dirty="0">
                <a:latin typeface="Times New Roman" panose="02020603050405020304" pitchFamily="18" charset="0"/>
                <a:ea typeface="Calibri" panose="020F0502020204030204" pitchFamily="34" charset="0"/>
                <a:cs typeface="Times New Roman" panose="02020603050405020304" pitchFamily="18" charset="0"/>
              </a:rPr>
            </a:br>
            <a:br>
              <a:rPr lang="tt-RU" sz="2800" b="1" i="1" dirty="0">
                <a:latin typeface="Times New Roman" panose="02020603050405020304" pitchFamily="18" charset="0"/>
                <a:ea typeface="Calibri" panose="020F0502020204030204" pitchFamily="34" charset="0"/>
                <a:cs typeface="Times New Roman" panose="02020603050405020304" pitchFamily="18" charset="0"/>
              </a:rPr>
            </a:br>
            <a:r>
              <a:rPr lang="tt-RU" sz="2800" b="1" i="1" dirty="0">
                <a:latin typeface="Times New Roman" panose="02020603050405020304" pitchFamily="18" charset="0"/>
                <a:ea typeface="Calibri" panose="020F0502020204030204" pitchFamily="34" charset="0"/>
                <a:cs typeface="Times New Roman" panose="02020603050405020304" pitchFamily="18" charset="0"/>
              </a:rPr>
              <a:t>                                      </a:t>
            </a:r>
            <a:r>
              <a:rPr lang="tt-RU" sz="36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 нче биремгә эталон</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 </a:t>
            </a:r>
            <a:r>
              <a:rPr lang="tt-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Гаруз – ул ... </a:t>
            </a:r>
            <a:r>
              <a:rPr lang="tt-RU" sz="2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br>
              <a:rPr lang="ru-RU" sz="2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а)</a:t>
            </a:r>
            <a:r>
              <a:rPr lang="tt-RU" sz="2400" b="1" dirty="0">
                <a:latin typeface="Times New Roman" panose="02020603050405020304" pitchFamily="18" charset="0"/>
                <a:ea typeface="Calibri" panose="020F0502020204030204" pitchFamily="34" charset="0"/>
                <a:cs typeface="Times New Roman" panose="02020603050405020304" pitchFamily="18" charset="0"/>
              </a:rPr>
              <a:t>шигырь төзелеше;</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б)</a:t>
            </a:r>
            <a:r>
              <a:rPr lang="tt-RU" sz="2400" dirty="0">
                <a:latin typeface="Times New Roman" panose="02020603050405020304" pitchFamily="18" charset="0"/>
                <a:ea typeface="Calibri" panose="020F0502020204030204" pitchFamily="34" charset="0"/>
                <a:cs typeface="Times New Roman" panose="02020603050405020304" pitchFamily="18" charset="0"/>
              </a:rPr>
              <a:t>иҗекләр саны;</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в)</a:t>
            </a:r>
            <a:r>
              <a:rPr lang="tt-RU" sz="2400" dirty="0">
                <a:latin typeface="Times New Roman" panose="02020603050405020304" pitchFamily="18" charset="0"/>
                <a:ea typeface="Calibri" panose="020F0502020204030204" pitchFamily="34" charset="0"/>
                <a:cs typeface="Times New Roman" panose="02020603050405020304" pitchFamily="18" charset="0"/>
              </a:rPr>
              <a:t>шигырь үлчәме.</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 </a:t>
            </a:r>
            <a:r>
              <a:rPr lang="tt-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Бәйт ул – ... юллык строфа.</a:t>
            </a:r>
            <a:b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а)</a:t>
            </a:r>
            <a:r>
              <a:rPr lang="tt-RU" sz="2400" b="1" dirty="0">
                <a:latin typeface="Times New Roman" panose="02020603050405020304" pitchFamily="18" charset="0"/>
                <a:ea typeface="Calibri" panose="020F0502020204030204" pitchFamily="34" charset="0"/>
                <a:cs typeface="Times New Roman" panose="02020603050405020304" pitchFamily="18" charset="0"/>
              </a:rPr>
              <a:t>ике;</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б)</a:t>
            </a:r>
            <a:r>
              <a:rPr lang="tt-RU" sz="2400" dirty="0">
                <a:latin typeface="Times New Roman" panose="02020603050405020304" pitchFamily="18" charset="0"/>
                <a:ea typeface="Calibri" panose="020F0502020204030204" pitchFamily="34" charset="0"/>
                <a:cs typeface="Times New Roman" panose="02020603050405020304" pitchFamily="18" charset="0"/>
              </a:rPr>
              <a:t>өч;</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в)</a:t>
            </a:r>
            <a:r>
              <a:rPr lang="tt-RU" sz="2400" dirty="0">
                <a:latin typeface="Times New Roman" panose="02020603050405020304" pitchFamily="18" charset="0"/>
                <a:ea typeface="Calibri" panose="020F0502020204030204" pitchFamily="34" charset="0"/>
                <a:cs typeface="Times New Roman" panose="02020603050405020304" pitchFamily="18" charset="0"/>
              </a:rPr>
              <a:t>дүрт.</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3. </a:t>
            </a:r>
            <a:r>
              <a:rPr lang="tt-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ул – ритмик буын.</a:t>
            </a:r>
            <a:b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а)</a:t>
            </a:r>
            <a:r>
              <a:rPr lang="tt-RU" sz="2400" dirty="0">
                <a:latin typeface="Times New Roman" panose="02020603050405020304" pitchFamily="18" charset="0"/>
                <a:ea typeface="Calibri" panose="020F0502020204030204" pitchFamily="34" charset="0"/>
                <a:cs typeface="Times New Roman" panose="02020603050405020304" pitchFamily="18" charset="0"/>
              </a:rPr>
              <a:t>Гаруз;</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б)</a:t>
            </a:r>
            <a:r>
              <a:rPr lang="tt-RU" sz="2400" b="1" dirty="0">
                <a:latin typeface="Times New Roman" panose="02020603050405020304" pitchFamily="18" charset="0"/>
                <a:ea typeface="Calibri" panose="020F0502020204030204" pitchFamily="34" charset="0"/>
                <a:cs typeface="Times New Roman" panose="02020603050405020304" pitchFamily="18" charset="0"/>
              </a:rPr>
              <a:t>Афаил;</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в)</a:t>
            </a:r>
            <a:r>
              <a:rPr lang="tt-RU" sz="2400" dirty="0">
                <a:latin typeface="Times New Roman" panose="02020603050405020304" pitchFamily="18" charset="0"/>
                <a:ea typeface="Calibri" panose="020F0502020204030204" pitchFamily="34" charset="0"/>
                <a:cs typeface="Times New Roman" panose="02020603050405020304" pitchFamily="18" charset="0"/>
              </a:rPr>
              <a:t>Газәл.</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4. </a:t>
            </a:r>
            <a:r>
              <a:rPr lang="tt-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Гаруз шигырь төзелешендә кимендә ... ритмик буын бар</a:t>
            </a:r>
            <a:r>
              <a:rPr lang="tt-RU" sz="2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br>
              <a:rPr lang="ru-RU" sz="2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а)</a:t>
            </a:r>
            <a:r>
              <a:rPr lang="tt-RU" sz="2400" dirty="0">
                <a:latin typeface="Times New Roman" panose="02020603050405020304" pitchFamily="18" charset="0"/>
                <a:ea typeface="Calibri" panose="020F0502020204030204" pitchFamily="34" charset="0"/>
                <a:cs typeface="Times New Roman" panose="02020603050405020304" pitchFamily="18" charset="0"/>
              </a:rPr>
              <a:t>бер;</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б)</a:t>
            </a:r>
            <a:r>
              <a:rPr lang="tt-RU" sz="2400" dirty="0">
                <a:latin typeface="Times New Roman" panose="02020603050405020304" pitchFamily="18" charset="0"/>
                <a:ea typeface="Calibri" panose="020F0502020204030204" pitchFamily="34" charset="0"/>
                <a:cs typeface="Times New Roman" panose="02020603050405020304" pitchFamily="18" charset="0"/>
              </a:rPr>
              <a:t>ике;</a:t>
            </a:r>
            <a:br>
              <a:rPr lang="ru-RU" sz="2400" dirty="0">
                <a:latin typeface="Times New Roman" panose="02020603050405020304" pitchFamily="18" charset="0"/>
                <a:ea typeface="Calibri" panose="020F0502020204030204" pitchFamily="34" charset="0"/>
                <a:cs typeface="Times New Roman" panose="02020603050405020304" pitchFamily="18" charset="0"/>
              </a:rPr>
            </a:br>
            <a:r>
              <a:rPr lang="ru-RU" sz="2400" dirty="0">
                <a:latin typeface="Times New Roman" panose="02020603050405020304" pitchFamily="18" charset="0"/>
                <a:ea typeface="Calibri" panose="020F0502020204030204" pitchFamily="34" charset="0"/>
                <a:cs typeface="Times New Roman" panose="02020603050405020304" pitchFamily="18" charset="0"/>
              </a:rPr>
              <a:t>в)</a:t>
            </a:r>
            <a:r>
              <a:rPr lang="tt-RU" sz="2400" b="1" dirty="0">
                <a:latin typeface="Times New Roman" panose="02020603050405020304" pitchFamily="18" charset="0"/>
                <a:ea typeface="Calibri" panose="020F0502020204030204" pitchFamily="34" charset="0"/>
                <a:cs typeface="Times New Roman" panose="02020603050405020304" pitchFamily="18" charset="0"/>
              </a:rPr>
              <a:t>өч.</a:t>
            </a: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48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524000" y="28854"/>
            <a:ext cx="9144000" cy="2387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br>
              <a:rPr lang="ru-RU" dirty="0"/>
            </a:br>
            <a:br>
              <a:rPr lang="ru-RU" dirty="0"/>
            </a:br>
            <a:br>
              <a:rPr lang="ru-RU" dirty="0"/>
            </a:br>
            <a:br>
              <a:rPr lang="ru-RU" dirty="0"/>
            </a:br>
            <a:br>
              <a:rPr lang="ru-RU" i="1" dirty="0">
                <a:latin typeface="+mn-lt"/>
              </a:rPr>
            </a:br>
            <a:endParaRPr lang="ru-RU" sz="8900" i="1" dirty="0">
              <a:latin typeface="+mn-lt"/>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a:extLst>
              <a:ext uri="{FF2B5EF4-FFF2-40B4-BE49-F238E27FC236}">
                <a16:creationId xmlns:a16="http://schemas.microsoft.com/office/drawing/2014/main" id="{88202CEA-BB84-4D35-ABDF-2EA30D6F6541}"/>
              </a:ext>
            </a:extLst>
          </p:cNvPr>
          <p:cNvGraphicFramePr>
            <a:graphicFrameLocks noGrp="1"/>
          </p:cNvGraphicFramePr>
          <p:nvPr>
            <p:extLst>
              <p:ext uri="{D42A27DB-BD31-4B8C-83A1-F6EECF244321}">
                <p14:modId xmlns:p14="http://schemas.microsoft.com/office/powerpoint/2010/main" val="893282024"/>
              </p:ext>
            </p:extLst>
          </p:nvPr>
        </p:nvGraphicFramePr>
        <p:xfrm>
          <a:off x="1123362" y="56095"/>
          <a:ext cx="9945276" cy="4385452"/>
        </p:xfrm>
        <a:graphic>
          <a:graphicData uri="http://schemas.openxmlformats.org/drawingml/2006/table">
            <a:tbl>
              <a:tblPr firstRow="1" firstCol="1" bandRow="1"/>
              <a:tblGrid>
                <a:gridCol w="2596458">
                  <a:extLst>
                    <a:ext uri="{9D8B030D-6E8A-4147-A177-3AD203B41FA5}">
                      <a16:colId xmlns:a16="http://schemas.microsoft.com/office/drawing/2014/main" val="1284944377"/>
                    </a:ext>
                  </a:extLst>
                </a:gridCol>
                <a:gridCol w="1849057">
                  <a:extLst>
                    <a:ext uri="{9D8B030D-6E8A-4147-A177-3AD203B41FA5}">
                      <a16:colId xmlns:a16="http://schemas.microsoft.com/office/drawing/2014/main" val="2082356372"/>
                    </a:ext>
                  </a:extLst>
                </a:gridCol>
                <a:gridCol w="2929221">
                  <a:extLst>
                    <a:ext uri="{9D8B030D-6E8A-4147-A177-3AD203B41FA5}">
                      <a16:colId xmlns:a16="http://schemas.microsoft.com/office/drawing/2014/main" val="4176487659"/>
                    </a:ext>
                  </a:extLst>
                </a:gridCol>
                <a:gridCol w="2570540">
                  <a:extLst>
                    <a:ext uri="{9D8B030D-6E8A-4147-A177-3AD203B41FA5}">
                      <a16:colId xmlns:a16="http://schemas.microsoft.com/office/drawing/2014/main" val="3754325735"/>
                    </a:ext>
                  </a:extLst>
                </a:gridCol>
              </a:tblGrid>
              <a:tr h="340468">
                <a:tc gridSpan="4">
                  <a:txBody>
                    <a:bodyPr/>
                    <a:lstStyle/>
                    <a:p>
                      <a:pPr algn="ctr">
                        <a:lnSpc>
                          <a:spcPct val="115000"/>
                        </a:lnSpc>
                        <a:spcAft>
                          <a:spcPts val="0"/>
                        </a:spcAft>
                      </a:pPr>
                      <a:r>
                        <a:rPr lang="tt-RU" sz="36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 нче биремгә эталон</a:t>
                      </a:r>
                    </a:p>
                    <a:p>
                      <a:pPr algn="ctr">
                        <a:lnSpc>
                          <a:spcPct val="100000"/>
                        </a:lnSpc>
                        <a:spcAft>
                          <a:spcPts val="0"/>
                        </a:spcAft>
                      </a:pPr>
                      <a:endParaRPr lang="ru-RU" sz="3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48228844"/>
                  </a:ext>
                </a:extLst>
              </a:tr>
              <a:tr h="917977">
                <a:tc>
                  <a:txBody>
                    <a:bodyPr/>
                    <a:lstStyle/>
                    <a:p>
                      <a:pPr algn="just">
                        <a:lnSpc>
                          <a:spcPct val="100000"/>
                        </a:lnSpc>
                        <a:spcAft>
                          <a:spcPts val="0"/>
                        </a:spcAft>
                      </a:pPr>
                      <a:r>
                        <a:rPr lang="tt-RU" sz="2400" b="1" dirty="0">
                          <a:effectLst/>
                          <a:latin typeface="Times New Roman" panose="02020603050405020304" pitchFamily="18" charset="0"/>
                          <a:ea typeface="Calibri" panose="020F0502020204030204" pitchFamily="34" charset="0"/>
                          <a:cs typeface="Times New Roman" panose="02020603050405020304" pitchFamily="18" charset="0"/>
                        </a:rPr>
                        <a:t>Шигырь исеме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b="1">
                          <a:effectLst/>
                          <a:latin typeface="Times New Roman" panose="02020603050405020304" pitchFamily="18" charset="0"/>
                          <a:ea typeface="Calibri" panose="020F0502020204030204" pitchFamily="34" charset="0"/>
                          <a:cs typeface="Times New Roman" panose="02020603050405020304" pitchFamily="18" charset="0"/>
                        </a:rPr>
                        <a:t>Язылган елы</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b="1" dirty="0">
                          <a:effectLst/>
                          <a:latin typeface="Times New Roman" panose="02020603050405020304" pitchFamily="18" charset="0"/>
                          <a:ea typeface="Calibri" panose="020F0502020204030204" pitchFamily="34" charset="0"/>
                          <a:cs typeface="Times New Roman" panose="02020603050405020304" pitchFamily="18" charset="0"/>
                        </a:rPr>
                        <a:t>Тема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b="1">
                          <a:effectLst/>
                          <a:latin typeface="Times New Roman" panose="02020603050405020304" pitchFamily="18" charset="0"/>
                          <a:ea typeface="Calibri" panose="020F0502020204030204" pitchFamily="34" charset="0"/>
                          <a:cs typeface="Times New Roman" panose="02020603050405020304" pitchFamily="18" charset="0"/>
                        </a:rPr>
                        <a:t>Строфалар (бәйтләр) саны</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040364"/>
                  </a:ext>
                </a:extLst>
              </a:tr>
              <a:tr h="1386616">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“Ваксынмыйм”</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1912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dirty="0">
                          <a:effectLst/>
                          <a:latin typeface="Times New Roman" panose="02020603050405020304" pitchFamily="18" charset="0"/>
                          <a:ea typeface="Calibri" panose="020F0502020204030204" pitchFamily="34" charset="0"/>
                          <a:cs typeface="Times New Roman" panose="02020603050405020304" pitchFamily="18" charset="0"/>
                        </a:rPr>
                        <a:t>Тормыштагы, тарихтагы үз урыныңны аңлау</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5401270"/>
                  </a:ext>
                </a:extLst>
              </a:tr>
              <a:tr h="442295">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“Кыйтга”</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dirty="0">
                          <a:effectLst/>
                          <a:latin typeface="Times New Roman" panose="02020603050405020304" pitchFamily="18" charset="0"/>
                          <a:ea typeface="Calibri" panose="020F0502020204030204" pitchFamily="34" charset="0"/>
                          <a:cs typeface="Times New Roman" panose="02020603050405020304" pitchFamily="18" charset="0"/>
                        </a:rPr>
                        <a:t>1913</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Яшәеш мәг</a:t>
                      </a:r>
                      <a:r>
                        <a:rPr lang="ru-RU" sz="2400">
                          <a:effectLst/>
                          <a:latin typeface="Times New Roman" panose="02020603050405020304" pitchFamily="18" charset="0"/>
                          <a:ea typeface="Calibri" panose="020F0502020204030204" pitchFamily="34" charset="0"/>
                          <a:cs typeface="Times New Roman" panose="02020603050405020304" pitchFamily="18" charset="0"/>
                        </a:rPr>
                        <a:t>ъ</a:t>
                      </a:r>
                      <a:r>
                        <a:rPr lang="tt-RU" sz="2400">
                          <a:effectLst/>
                          <a:latin typeface="Times New Roman" panose="02020603050405020304" pitchFamily="18" charset="0"/>
                          <a:ea typeface="Calibri" panose="020F0502020204030204" pitchFamily="34" charset="0"/>
                          <a:cs typeface="Times New Roman" panose="02020603050405020304" pitchFamily="18" charset="0"/>
                        </a:rPr>
                        <a:t>нәсе</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98662"/>
                  </a:ext>
                </a:extLst>
              </a:tr>
              <a:tr h="458988">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“Мәхәббәт”</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1908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a:effectLst/>
                          <a:latin typeface="Times New Roman" panose="02020603050405020304" pitchFamily="18" charset="0"/>
                          <a:ea typeface="Calibri" panose="020F0502020204030204" pitchFamily="34" charset="0"/>
                          <a:cs typeface="Times New Roman" panose="02020603050405020304" pitchFamily="18" charset="0"/>
                        </a:rPr>
                        <a:t>Мәхәббәт</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t-RU" sz="24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49027"/>
                  </a:ext>
                </a:extLst>
              </a:tr>
            </a:tbl>
          </a:graphicData>
        </a:graphic>
      </p:graphicFrame>
    </p:spTree>
    <p:extLst>
      <p:ext uri="{BB962C8B-B14F-4D97-AF65-F5344CB8AC3E}">
        <p14:creationId xmlns:p14="http://schemas.microsoft.com/office/powerpoint/2010/main" val="390836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392025" y="566182"/>
            <a:ext cx="9144000" cy="293116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nSpc>
                <a:spcPct val="150000"/>
              </a:lnSpc>
            </a:pPr>
            <a:br>
              <a:rPr lang="tt-RU" sz="4000" b="1" i="1" dirty="0">
                <a:latin typeface="Times New Roman" panose="02020603050405020304" pitchFamily="18" charset="0"/>
                <a:cs typeface="Times New Roman" panose="02020603050405020304" pitchFamily="18" charset="0"/>
              </a:rPr>
            </a:br>
            <a:r>
              <a:rPr lang="tt-RU" sz="4000" b="1" i="1" dirty="0">
                <a:latin typeface="Times New Roman" panose="02020603050405020304" pitchFamily="18" charset="0"/>
                <a:cs typeface="Times New Roman" panose="02020603050405020304" pitchFamily="18" charset="0"/>
              </a:rPr>
              <a:t>“Тукай бөтен бер мәктәп тудырды, татар поэзиясендә тәнкыйди реализмга нигез салды</a:t>
            </a:r>
            <a:r>
              <a:rPr lang="tt-RU" sz="4000" i="1" dirty="0">
                <a:latin typeface="Times New Roman" panose="02020603050405020304" pitchFamily="18" charset="0"/>
                <a:cs typeface="Times New Roman" panose="02020603050405020304" pitchFamily="18" charset="0"/>
              </a:rPr>
              <a:t>”.(И. Нуруллин)</a:t>
            </a:r>
            <a:endParaRPr lang="ru-RU" sz="4000" dirty="0">
              <a:latin typeface="Times New Roman" panose="02020603050405020304" pitchFamily="18" charset="0"/>
              <a:cs typeface="Times New Roman" panose="02020603050405020304" pitchFamily="18" charset="0"/>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61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254524" y="1838800"/>
            <a:ext cx="11708089" cy="2387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lvl="0" algn="l">
              <a:lnSpc>
                <a:spcPct val="100000"/>
              </a:lnSpc>
              <a:spcBef>
                <a:spcPts val="0"/>
              </a:spcBef>
            </a:pPr>
            <a:r>
              <a:rPr lang="tt-RU" sz="3600" b="1" i="1" kern="150" dirty="0">
                <a:solidFill>
                  <a:srgbClr val="C00000"/>
                </a:solidFill>
                <a:latin typeface="Times New Roman" panose="02020603050405020304" pitchFamily="18" charset="0"/>
                <a:ea typeface="SimSun" panose="02010600030101010101" pitchFamily="2" charset="-122"/>
                <a:cs typeface="Tahoma" panose="020B0604030504040204" pitchFamily="34" charset="0"/>
              </a:rPr>
              <a:t>Тәнкыйди реализм</a:t>
            </a:r>
            <a:r>
              <a:rPr lang="tt-RU" sz="3600" i="1" kern="150" dirty="0">
                <a:solidFill>
                  <a:srgbClr val="C00000"/>
                </a:solidFill>
                <a:latin typeface="Times New Roman" panose="02020603050405020304" pitchFamily="18" charset="0"/>
                <a:ea typeface="SimSun" panose="02010600030101010101" pitchFamily="2" charset="-122"/>
                <a:cs typeface="Tahoma" panose="020B0604030504040204" pitchFamily="34" charset="0"/>
              </a:rPr>
              <a:t> </a:t>
            </a:r>
            <a:r>
              <a:rPr lang="tt-RU" sz="3600" i="1" kern="150" dirty="0">
                <a:solidFill>
                  <a:prstClr val="black"/>
                </a:solidFill>
                <a:latin typeface="Times New Roman" panose="02020603050405020304" pitchFamily="18" charset="0"/>
                <a:ea typeface="SimSun" panose="02010600030101010101" pitchFamily="2" charset="-122"/>
                <a:cs typeface="Tahoma" panose="020B0604030504040204" pitchFamily="34" charset="0"/>
              </a:rPr>
              <a:t>– кешене әхлакый камиллеккә өндәүче, башкаларга ярдәмчел булырга чакыра, типик характерларны типик шартларга куя торган иҗат агымы</a:t>
            </a:r>
            <a:r>
              <a:rPr lang="tt-RU" sz="3600" kern="150" dirty="0">
                <a:solidFill>
                  <a:prstClr val="black"/>
                </a:solidFill>
                <a:latin typeface="Times New Roman" panose="02020603050405020304" pitchFamily="18" charset="0"/>
                <a:ea typeface="SimSun" panose="02010600030101010101" pitchFamily="2" charset="-122"/>
                <a:cs typeface="Tahoma" panose="020B0604030504040204" pitchFamily="34" charset="0"/>
              </a:rPr>
              <a:t>.</a:t>
            </a:r>
            <a:br>
              <a:rPr lang="ru-RU" sz="3600" kern="150" dirty="0">
                <a:solidFill>
                  <a:prstClr val="black"/>
                </a:solidFill>
                <a:latin typeface="Calibri" panose="020F0502020204030204" pitchFamily="34" charset="0"/>
                <a:ea typeface="SimSun" panose="02010600030101010101" pitchFamily="2" charset="-122"/>
                <a:cs typeface="Tahoma" panose="020B0604030504040204" pitchFamily="34" charset="0"/>
              </a:rPr>
            </a:br>
            <a:r>
              <a:rPr lang="tt-RU" sz="3600" b="1" i="1" kern="150" dirty="0">
                <a:solidFill>
                  <a:srgbClr val="C00000"/>
                </a:solidFill>
                <a:latin typeface="Times New Roman" panose="02020603050405020304" pitchFamily="18" charset="0"/>
                <a:ea typeface="SimSun" panose="02010600030101010101" pitchFamily="2" charset="-122"/>
                <a:cs typeface="Tahoma" panose="020B0604030504040204" pitchFamily="34" charset="0"/>
              </a:rPr>
              <a:t>Тәнкыйть</a:t>
            </a:r>
            <a:r>
              <a:rPr lang="tt-RU" sz="3600" i="1" kern="150" dirty="0">
                <a:solidFill>
                  <a:prstClr val="black"/>
                </a:solidFill>
                <a:latin typeface="Times New Roman" panose="02020603050405020304" pitchFamily="18" charset="0"/>
                <a:ea typeface="SimSun" panose="02010600030101010101" pitchFamily="2" charset="-122"/>
                <a:cs typeface="Tahoma" panose="020B0604030504040204" pitchFamily="34" charset="0"/>
              </a:rPr>
              <a:t> – кешенең, берәр эшен яки эшчәнлеген яхшырту максатыннан, кимчелекле якларын тиешле дәлилләр белән күрсәтү, тикшерү.</a:t>
            </a:r>
            <a:endParaRPr lang="ru-RU" sz="3600" kern="150" dirty="0">
              <a:solidFill>
                <a:prstClr val="black"/>
              </a:solidFill>
              <a:latin typeface="Calibri" panose="020F0502020204030204" pitchFamily="34" charset="0"/>
              <a:ea typeface="SimSun" panose="02010600030101010101" pitchFamily="2" charset="-122"/>
              <a:cs typeface="Tahoma" panose="020B0604030504040204" pitchFamily="34" charset="0"/>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36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71674" y="3002279"/>
            <a:ext cx="9541286" cy="3226636"/>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lvl="0" algn="l">
              <a:lnSpc>
                <a:spcPct val="100000"/>
              </a:lnSpc>
              <a:spcBef>
                <a:spcPts val="0"/>
              </a:spcBef>
            </a:pPr>
            <a:b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endPar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a16="http://schemas.microsoft.com/office/drawing/2014/main" id="{30BC25F3-506F-47DE-AAD5-54B661FB93E9}"/>
              </a:ext>
            </a:extLst>
          </p:cNvPr>
          <p:cNvPicPr>
            <a:picLocks noChangeAspect="1"/>
          </p:cNvPicPr>
          <p:nvPr/>
        </p:nvPicPr>
        <p:blipFill>
          <a:blip r:embed="rId3"/>
          <a:stretch>
            <a:fillRect/>
          </a:stretch>
        </p:blipFill>
        <p:spPr>
          <a:xfrm>
            <a:off x="9758681" y="1289483"/>
            <a:ext cx="2113279" cy="3226637"/>
          </a:xfrm>
          <a:prstGeom prst="rect">
            <a:avLst/>
          </a:prstGeom>
          <a:scene3d>
            <a:camera prst="orthographicFront">
              <a:rot lat="0" lon="10799999" rev="0"/>
            </a:camera>
            <a:lightRig rig="threePt" dir="t"/>
          </a:scene3d>
        </p:spPr>
      </p:pic>
      <p:sp>
        <p:nvSpPr>
          <p:cNvPr id="4" name="Прямоугольник 3">
            <a:extLst>
              <a:ext uri="{FF2B5EF4-FFF2-40B4-BE49-F238E27FC236}">
                <a16:creationId xmlns:a16="http://schemas.microsoft.com/office/drawing/2014/main" id="{A83C7303-B4C9-43C1-B648-6970D066FCCE}"/>
              </a:ext>
            </a:extLst>
          </p:cNvPr>
          <p:cNvSpPr/>
          <p:nvPr/>
        </p:nvSpPr>
        <p:spPr>
          <a:xfrm>
            <a:off x="171675" y="354264"/>
            <a:ext cx="9266966" cy="6310696"/>
          </a:xfrm>
          <a:prstGeom prst="rect">
            <a:avLst/>
          </a:prstGeom>
          <a:solidFill>
            <a:schemeClr val="bg1"/>
          </a:solidFill>
        </p:spPr>
        <p:txBody>
          <a:bodyPr wrap="square">
            <a:spAutoFit/>
          </a:bodyPr>
          <a:lstStyle/>
          <a:p>
            <a:pPr indent="358140" algn="just"/>
            <a:r>
              <a:rPr lang="tt-RU" sz="32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Ибраһим Нуруллин </a:t>
            </a:r>
            <a:r>
              <a:rPr lang="tt-RU" sz="2400" dirty="0">
                <a:latin typeface="Times New Roman" panose="02020603050405020304" pitchFamily="18" charset="0"/>
                <a:ea typeface="Calibri" panose="020F0502020204030204" pitchFamily="34" charset="0"/>
                <a:cs typeface="Times New Roman" panose="02020603050405020304" pitchFamily="18" charset="0"/>
              </a:rPr>
              <a:t>әдәбият мәйданына хикәяче-прозаик буларак килә. 1944 </a:t>
            </a:r>
            <a:r>
              <a:rPr lang="tt-RU" sz="2400" i="1" dirty="0">
                <a:latin typeface="Times New Roman" panose="02020603050405020304" pitchFamily="18" charset="0"/>
                <a:ea typeface="Calibri" panose="020F0502020204030204" pitchFamily="34" charset="0"/>
                <a:cs typeface="Times New Roman" panose="02020603050405020304" pitchFamily="18" charset="0"/>
              </a:rPr>
              <a:t> – </a:t>
            </a:r>
            <a:r>
              <a:rPr lang="tt-RU" sz="2400" dirty="0">
                <a:latin typeface="Times New Roman" panose="02020603050405020304" pitchFamily="18" charset="0"/>
                <a:ea typeface="Calibri" panose="020F0502020204030204" pitchFamily="34" charset="0"/>
                <a:cs typeface="Times New Roman" panose="02020603050405020304" pitchFamily="18" charset="0"/>
              </a:rPr>
              <a:t>1945 нче елларда «Совет әдәбияты» (хәзерге «Казан утлары») журналында аның беренче иҗат тәҗрибәләре басылып чыга. Аннан ул, хикәя жанрын вакытлыча читкәрәк куеп, әдәби фәнни-тикшеренү эшләре һәм тәнкыйть белән мавыгып китә. Аны бигрәк тә егерменче йөз башы татар әдәбияты, аерым алганда Г. Тукай иҗаты кызыксындыра. «Тукайның әдәби пародияләре» (1948), «Тукай тәнкыйтендә типиклык мәсьәләләре» (1953) кебек мәкаләләре, хезмәтләре белән И. Нуруллин үзен сәләтле, оригиналь фикерле һәм принципиаль карашлы әдәбият белгече-тәнкыйтьче итеп таныта. </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r>
              <a:rPr lang="tt-RU" sz="2400" dirty="0">
                <a:latin typeface="Times New Roman" panose="02020603050405020304" pitchFamily="18" charset="0"/>
                <a:ea typeface="Calibri" panose="020F0502020204030204" pitchFamily="34" charset="0"/>
                <a:cs typeface="Times New Roman" panose="02020603050405020304" pitchFamily="18" charset="0"/>
              </a:rPr>
              <a:t>     Алтмышынчы-җитмешенче елларда галим татар әдәбиятында иҗат методлары һәм әдәби юнәлешләр, критик реализмның туу һәм үсү мәсьәләләре турында монографияләрен яза һәм татар әдәбияты тарихы, әдәбият теориясе, әдәбият белеме буенча берничә дәреслек һәм методик кулланма китабын бастырып чыгара.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19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965200" y="365760"/>
            <a:ext cx="10993120" cy="4011574"/>
          </a:xfr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lvl="0" algn="just">
              <a:lnSpc>
                <a:spcPct val="100000"/>
              </a:lnSpc>
              <a:spcBef>
                <a:spcPts val="0"/>
              </a:spcBef>
            </a:pPr>
            <a:b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t-RU"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“Реализм мәсьәләсенә килик. Башлыча сатирик әсәрләрен күздә тотканда, Тукайның бу чор иҗатында реализмның тирәнәюе, тәнкыйди реализм таләпләренә җавап бирә торган аерым шигырьләренең барлыкка килүе турында сүз йөртергә нигез бар.</a:t>
            </a:r>
            <a:br>
              <a:rPr lang="tt-RU"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tt-RU"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Бу, барыннан да элек, үгет-нәсихәтчелекнең бик нык кимүендә һәм тормышны объектив чагылдыра торган шигырьләренең артуында күренә. Сатирасы, мәсәлән, революцион-демократик эчтәлек алу белән бергә, чынбарлыкның дөрес һәм фаш итүчән агылышына әверелде” </a:t>
            </a:r>
            <a:r>
              <a:rPr lang="tt-RU"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 Нуруллиннан).</a:t>
            </a:r>
            <a:endParaRPr lang="ru-RU" sz="28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172" name="Picture 4">
            <a:extLst>
              <a:ext uri="{FF2B5EF4-FFF2-40B4-BE49-F238E27FC236}">
                <a16:creationId xmlns:a16="http://schemas.microsoft.com/office/drawing/2014/main" id="{CF34FB8B-3F1F-4B46-89B4-4E14B9A55A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25" b="18896"/>
          <a:stretch/>
        </p:blipFill>
        <p:spPr bwMode="auto">
          <a:xfrm>
            <a:off x="0" y="4470401"/>
            <a:ext cx="12292553" cy="238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51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80C6A27-51AF-4E1E-845A-67D090703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D91CBEDD-B6F1-472D-AD02-5F862FED2FD8}"/>
              </a:ext>
            </a:extLst>
          </p:cNvPr>
          <p:cNvSpPr>
            <a:spLocks noGrp="1"/>
          </p:cNvSpPr>
          <p:nvPr>
            <p:ph type="ctrTitle"/>
          </p:nvPr>
        </p:nvSpPr>
        <p:spPr>
          <a:xfrm>
            <a:off x="193040" y="152400"/>
            <a:ext cx="11805920" cy="6563360"/>
          </a:xfr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lvl="0" algn="l">
              <a:lnSpc>
                <a:spcPct val="100000"/>
              </a:lnSpc>
              <a:spcBef>
                <a:spcPts val="0"/>
              </a:spcBef>
            </a:pPr>
            <a:r>
              <a:rPr lang="tt-RU" sz="2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t-RU" sz="2400" b="1"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Беренче текст</a:t>
            </a:r>
            <a:br>
              <a:rPr lang="ru-RU" sz="24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t-R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“Реализм мәсьәләсенә килик. Башлыча сатирик әсәрләрен күздә тотканда, Тукайның бу чор иҗатында реализмның тирәнәюе, тәнкыйди реализм таләпләренә җавап бирә торган аерым шигырьләренең барлыкка килүе турында сүз йөртергә нигез бар... </a:t>
            </a:r>
            <a:br>
              <a:rPr lang="tt-R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tt-R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Тукайның «Мәдрәсәдән чыккан шәкертләр ни диләр?» (1907) исемле озын шигыренә тукталып китик... Нәрсә укырга? Ничек укырга? Бу укудан файда чыгачакмы?... “Мәдрәсәдән чыккан шәкертләр ни диләр?” шигырендә Тукай нәкъ менә шул сорауларга җавап бирергә тырыша”.  </a:t>
            </a:r>
            <a:br>
              <a:rPr lang="tt-R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t-RU" sz="2400" b="1" i="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Икенче текст</a:t>
            </a:r>
            <a:b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t-R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“Тәнкыйть, безнең заманыбыз кебек, китаплар, брошюралар, газеталар, журналлар таулар кадәр өелеп барган бер заманда кирәкле генә түгел, ансыз торып булмый торган бернәрсә. Һәр көн арабызда төрле-төрле яңа исемнәрдә китаплар таралып тора. Һәрнәрсәнең дә үсеше чамадан артып китсә, табигый, зарарлы була. Шуңа күрә безнең дә үз тәнкыйтебез 2 цензорыннан үтмичә, “тисә – тиенгә, тимәсә – ботакка” дигән мәкальдәгечә, халык арасына һаман таралып торган әсәрләребез арасында хөрмәтле гади укучыларыбыз өчен зарарлылары да булуы ихтимал”. </a:t>
            </a:r>
            <a:endPar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67986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753</Words>
  <Application>Microsoft Office PowerPoint</Application>
  <PresentationFormat>Широкоэкранный</PresentationFormat>
  <Paragraphs>39</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      Тукайчы әдибебез</vt:lpstr>
      <vt:lpstr>“Тәнкыйть — кирәкле вә лөзүмле бер шәйдер”. (Г. Тукай)   “Хочешь избежать критики – ничего не делай, ничего не говори и будь никем”. (Элберт Хаббард, язучы) </vt:lpstr>
      <vt:lpstr>                                                       1 нче биремгә эталон 1. Гаруз – ул ... . а)шигырь төзелеше; б)иҗекләр саны; в)шигырь үлчәме. 2. Бәйт ул – ... юллык строфа. а)ике; б)өч; в)дүрт. 3. ... ул – ритмик буын. а)Гаруз; б)Афаил; в)Газәл. 4. Гаруз шигырь төзелешендә кимендә ... ритмик буын бар. а)бер; б)ике; в)өч.</vt:lpstr>
      <vt:lpstr>     </vt:lpstr>
      <vt:lpstr> “Тукай бөтен бер мәктәп тудырды, татар поэзиясендә тәнкыйди реализмга нигез салды”.(И. Нуруллин)</vt:lpstr>
      <vt:lpstr>Тәнкыйди реализм – кешене әхлакый камиллеккә өндәүче, башкаларга ярдәмчел булырга чакыра, типик характерларны типик шартларга куя торган иҗат агымы. Тәнкыйть – кешенең, берәр эшен яки эшчәнлеген яхшырту максатыннан, кимчелекле якларын тиешле дәлилләр белән күрсәтү, тикшерү.</vt:lpstr>
      <vt:lpstr> </vt:lpstr>
      <vt:lpstr>      “Реализм мәсьәләсенә килик. Башлыча сатирик әсәрләрен күздә тотканда, Тукайның бу чор иҗатында реализмның тирәнәюе, тәнкыйди реализм таләпләренә җавап бирә торган аерым шигырьләренең барлыкка килүе турында сүз йөртергә нигез бар. Бу, барыннан да элек, үгет-нәсихәтчелекнең бик нык кимүендә һәм тормышны объектив чагылдыра торган шигырьләренең артуында күренә. Сатирасы, мәсәлән, революцион-демократик эчтәлек алу белән бергә, чынбарлыкның дөрес һәм фаш итүчән агылышына әверелде” (И. Нуруллиннан).</vt:lpstr>
      <vt:lpstr>                                                            Беренче текст      “Реализм мәсьәләсенә килик. Башлыча сатирик әсәрләрен күздә тотканда, Тукайның бу чор иҗатында реализмның тирәнәюе, тәнкыйди реализм таләпләренә җавап бирә торган аерым шигырьләренең барлыкка килүе турында сүз йөртергә нигез бар...  Тукайның «Мәдрәсәдән чыккан шәкертләр ни диләр?» (1907) исемле озын шигыренә тукталып китик... Нәрсә укырга? Ничек укырга? Бу укудан файда чыгачакмы?... “Мәдрәсәдән чыккан шәкертләр ни диләр?” шигырендә Тукай нәкъ менә шул сорауларга җавап бирергә тырыша”.                                                                      Икенче текст      “Тәнкыйть, безнең заманыбыз кебек, китаплар, брошюралар, газеталар, журналлар таулар кадәр өелеп барган бер заманда кирәкле генә түгел, ансыз торып булмый торган бернәрсә. Һәр көн арабызда төрле-төрле яңа исемнәрдә китаплар таралып тора. Һәрнәрсәнең дә үсеше чамадан артып китсә, табигый, зарарлы була. Шуңа күрә безнең дә үз тәнкыйтебез 2 цензорыннан үтмичә, “тисә – тиенгә, тимәсә – ботакка” дигән мәкальдәгечә, халык арасына һаман таралып торган әсәрләребез арасында хөрмәтле гади укучыларыбыз өчен зарарлылары да булуы ихтимал”. </vt:lpstr>
      <vt:lpstr>     </vt:lpstr>
      <vt:lpstr>     Өйгә эш: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«Тукайчы әдибебез</dc:title>
  <dc:creator>admin</dc:creator>
  <cp:lastModifiedBy>admin</cp:lastModifiedBy>
  <cp:revision>12</cp:revision>
  <dcterms:created xsi:type="dcterms:W3CDTF">2023-03-05T05:30:07Z</dcterms:created>
  <dcterms:modified xsi:type="dcterms:W3CDTF">2023-03-05T08:27:40Z</dcterms:modified>
</cp:coreProperties>
</file>